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 id="2147483668" r:id="rId2"/>
  </p:sldMasterIdLst>
  <p:notesMasterIdLst>
    <p:notesMasterId r:id="rId15"/>
  </p:notesMasterIdLst>
  <p:sldIdLst>
    <p:sldId id="256" r:id="rId3"/>
    <p:sldId id="263" r:id="rId4"/>
    <p:sldId id="272" r:id="rId5"/>
    <p:sldId id="269" r:id="rId6"/>
    <p:sldId id="268" r:id="rId7"/>
    <p:sldId id="271" r:id="rId8"/>
    <p:sldId id="273" r:id="rId9"/>
    <p:sldId id="275" r:id="rId10"/>
    <p:sldId id="276" r:id="rId11"/>
    <p:sldId id="277" r:id="rId12"/>
    <p:sldId id="278" r:id="rId13"/>
    <p:sldId id="274"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941" autoAdjust="0"/>
  </p:normalViewPr>
  <p:slideViewPr>
    <p:cSldViewPr>
      <p:cViewPr varScale="1">
        <p:scale>
          <a:sx n="105" d="100"/>
          <a:sy n="105" d="100"/>
        </p:scale>
        <p:origin x="-1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71B4B26-1735-4054-9094-D7DDA8A9B7EF}" type="datetimeFigureOut">
              <a:rPr lang="en-GB" smtClean="0"/>
              <a:t>23/05/2018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92E5B89-B912-4932-8C8D-91AABC84AA32}" type="slidenum">
              <a:rPr lang="en-GB" smtClean="0"/>
              <a:t>‹#›</a:t>
            </a:fld>
            <a:endParaRPr lang="en-GB"/>
          </a:p>
        </p:txBody>
      </p:sp>
    </p:spTree>
    <p:extLst>
      <p:ext uri="{BB962C8B-B14F-4D97-AF65-F5344CB8AC3E}">
        <p14:creationId xmlns:p14="http://schemas.microsoft.com/office/powerpoint/2010/main" val="701333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2E5B89-B912-4932-8C8D-91AABC84AA32}" type="slidenum">
              <a:rPr lang="en-GB" smtClean="0"/>
              <a:t>1</a:t>
            </a:fld>
            <a:endParaRPr lang="en-GB"/>
          </a:p>
        </p:txBody>
      </p:sp>
    </p:spTree>
    <p:extLst>
      <p:ext uri="{BB962C8B-B14F-4D97-AF65-F5344CB8AC3E}">
        <p14:creationId xmlns:p14="http://schemas.microsoft.com/office/powerpoint/2010/main" val="3541302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VIKKI</a:t>
            </a:r>
            <a:endParaRPr lang="en-GB" dirty="0"/>
          </a:p>
        </p:txBody>
      </p:sp>
      <p:sp>
        <p:nvSpPr>
          <p:cNvPr id="4" name="Slide Number Placeholder 3"/>
          <p:cNvSpPr>
            <a:spLocks noGrp="1"/>
          </p:cNvSpPr>
          <p:nvPr>
            <p:ph type="sldNum" sz="quarter" idx="10"/>
          </p:nvPr>
        </p:nvSpPr>
        <p:spPr/>
        <p:txBody>
          <a:bodyPr/>
          <a:lstStyle/>
          <a:p>
            <a:fld id="{492E5B89-B912-4932-8C8D-91AABC84AA32}" type="slidenum">
              <a:rPr lang="en-GB" smtClean="0"/>
              <a:t>2</a:t>
            </a:fld>
            <a:endParaRPr lang="en-GB"/>
          </a:p>
        </p:txBody>
      </p:sp>
    </p:spTree>
    <p:extLst>
      <p:ext uri="{BB962C8B-B14F-4D97-AF65-F5344CB8AC3E}">
        <p14:creationId xmlns:p14="http://schemas.microsoft.com/office/powerpoint/2010/main" val="2112513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VIKKI</a:t>
            </a:r>
            <a:endParaRPr lang="en-GB" dirty="0"/>
          </a:p>
        </p:txBody>
      </p:sp>
      <p:sp>
        <p:nvSpPr>
          <p:cNvPr id="4" name="Slide Number Placeholder 3"/>
          <p:cNvSpPr>
            <a:spLocks noGrp="1"/>
          </p:cNvSpPr>
          <p:nvPr>
            <p:ph type="sldNum" sz="quarter" idx="10"/>
          </p:nvPr>
        </p:nvSpPr>
        <p:spPr/>
        <p:txBody>
          <a:bodyPr/>
          <a:lstStyle/>
          <a:p>
            <a:fld id="{492E5B89-B912-4932-8C8D-91AABC84AA32}" type="slidenum">
              <a:rPr lang="en-GB" smtClean="0"/>
              <a:t>3</a:t>
            </a:fld>
            <a:endParaRPr lang="en-GB"/>
          </a:p>
        </p:txBody>
      </p:sp>
    </p:spTree>
    <p:extLst>
      <p:ext uri="{BB962C8B-B14F-4D97-AF65-F5344CB8AC3E}">
        <p14:creationId xmlns:p14="http://schemas.microsoft.com/office/powerpoint/2010/main" val="348493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VIKKI</a:t>
            </a:r>
            <a:endParaRPr lang="en-GB" dirty="0"/>
          </a:p>
        </p:txBody>
      </p:sp>
      <p:sp>
        <p:nvSpPr>
          <p:cNvPr id="4" name="Slide Number Placeholder 3"/>
          <p:cNvSpPr>
            <a:spLocks noGrp="1"/>
          </p:cNvSpPr>
          <p:nvPr>
            <p:ph type="sldNum" sz="quarter" idx="10"/>
          </p:nvPr>
        </p:nvSpPr>
        <p:spPr/>
        <p:txBody>
          <a:bodyPr/>
          <a:lstStyle/>
          <a:p>
            <a:fld id="{492E5B89-B912-4932-8C8D-91AABC84AA32}" type="slidenum">
              <a:rPr lang="en-GB" smtClean="0"/>
              <a:t>4</a:t>
            </a:fld>
            <a:endParaRPr lang="en-GB"/>
          </a:p>
        </p:txBody>
      </p:sp>
    </p:spTree>
    <p:extLst>
      <p:ext uri="{BB962C8B-B14F-4D97-AF65-F5344CB8AC3E}">
        <p14:creationId xmlns:p14="http://schemas.microsoft.com/office/powerpoint/2010/main" val="1913414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VIKKI</a:t>
            </a:r>
            <a:endParaRPr lang="en-GB" dirty="0"/>
          </a:p>
        </p:txBody>
      </p:sp>
      <p:sp>
        <p:nvSpPr>
          <p:cNvPr id="4" name="Slide Number Placeholder 3"/>
          <p:cNvSpPr>
            <a:spLocks noGrp="1"/>
          </p:cNvSpPr>
          <p:nvPr>
            <p:ph type="sldNum" sz="quarter" idx="10"/>
          </p:nvPr>
        </p:nvSpPr>
        <p:spPr/>
        <p:txBody>
          <a:bodyPr/>
          <a:lstStyle/>
          <a:p>
            <a:fld id="{492E5B89-B912-4932-8C8D-91AABC84AA32}" type="slidenum">
              <a:rPr lang="en-GB" smtClean="0"/>
              <a:t>5</a:t>
            </a:fld>
            <a:endParaRPr lang="en-GB"/>
          </a:p>
        </p:txBody>
      </p:sp>
    </p:spTree>
    <p:extLst>
      <p:ext uri="{BB962C8B-B14F-4D97-AF65-F5344CB8AC3E}">
        <p14:creationId xmlns:p14="http://schemas.microsoft.com/office/powerpoint/2010/main" val="1451497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VIKKI</a:t>
            </a:r>
            <a:endParaRPr lang="en-GB" dirty="0"/>
          </a:p>
        </p:txBody>
      </p:sp>
      <p:sp>
        <p:nvSpPr>
          <p:cNvPr id="4" name="Slide Number Placeholder 3"/>
          <p:cNvSpPr>
            <a:spLocks noGrp="1"/>
          </p:cNvSpPr>
          <p:nvPr>
            <p:ph type="sldNum" sz="quarter" idx="10"/>
          </p:nvPr>
        </p:nvSpPr>
        <p:spPr/>
        <p:txBody>
          <a:bodyPr/>
          <a:lstStyle/>
          <a:p>
            <a:fld id="{492E5B89-B912-4932-8C8D-91AABC84AA32}" type="slidenum">
              <a:rPr lang="en-GB" smtClean="0"/>
              <a:t>6</a:t>
            </a:fld>
            <a:endParaRPr lang="en-GB"/>
          </a:p>
        </p:txBody>
      </p:sp>
    </p:spTree>
    <p:extLst>
      <p:ext uri="{BB962C8B-B14F-4D97-AF65-F5344CB8AC3E}">
        <p14:creationId xmlns:p14="http://schemas.microsoft.com/office/powerpoint/2010/main" val="3035665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VIKKI</a:t>
            </a:r>
            <a:endParaRPr lang="en-GB" dirty="0"/>
          </a:p>
        </p:txBody>
      </p:sp>
      <p:sp>
        <p:nvSpPr>
          <p:cNvPr id="4" name="Slide Number Placeholder 3"/>
          <p:cNvSpPr>
            <a:spLocks noGrp="1"/>
          </p:cNvSpPr>
          <p:nvPr>
            <p:ph type="sldNum" sz="quarter" idx="10"/>
          </p:nvPr>
        </p:nvSpPr>
        <p:spPr/>
        <p:txBody>
          <a:bodyPr/>
          <a:lstStyle/>
          <a:p>
            <a:fld id="{492E5B89-B912-4932-8C8D-91AABC84AA32}" type="slidenum">
              <a:rPr lang="en-GB" smtClean="0"/>
              <a:t>7</a:t>
            </a:fld>
            <a:endParaRPr lang="en-GB"/>
          </a:p>
        </p:txBody>
      </p:sp>
    </p:spTree>
    <p:extLst>
      <p:ext uri="{BB962C8B-B14F-4D97-AF65-F5344CB8AC3E}">
        <p14:creationId xmlns:p14="http://schemas.microsoft.com/office/powerpoint/2010/main" val="84146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JUDITH</a:t>
            </a:r>
            <a:endParaRPr lang="en-GB" dirty="0"/>
          </a:p>
        </p:txBody>
      </p:sp>
      <p:sp>
        <p:nvSpPr>
          <p:cNvPr id="4" name="Slide Number Placeholder 3"/>
          <p:cNvSpPr>
            <a:spLocks noGrp="1"/>
          </p:cNvSpPr>
          <p:nvPr>
            <p:ph type="sldNum" sz="quarter" idx="10"/>
          </p:nvPr>
        </p:nvSpPr>
        <p:spPr/>
        <p:txBody>
          <a:bodyPr/>
          <a:lstStyle/>
          <a:p>
            <a:fld id="{492E5B89-B912-4932-8C8D-91AABC84AA32}" type="slidenum">
              <a:rPr lang="en-GB" smtClean="0"/>
              <a:t>8</a:t>
            </a:fld>
            <a:endParaRPr lang="en-GB"/>
          </a:p>
        </p:txBody>
      </p:sp>
    </p:spTree>
    <p:extLst>
      <p:ext uri="{BB962C8B-B14F-4D97-AF65-F5344CB8AC3E}">
        <p14:creationId xmlns:p14="http://schemas.microsoft.com/office/powerpoint/2010/main" val="21676372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Image)">
    <p:spTree>
      <p:nvGrpSpPr>
        <p:cNvPr id="1" name=""/>
        <p:cNvGrpSpPr/>
        <p:nvPr/>
      </p:nvGrpSpPr>
      <p:grpSpPr>
        <a:xfrm>
          <a:off x="0" y="0"/>
          <a:ext cx="0" cy="0"/>
          <a:chOff x="0" y="0"/>
          <a:chExt cx="0" cy="0"/>
        </a:xfrm>
      </p:grpSpPr>
      <p:sp>
        <p:nvSpPr>
          <p:cNvPr id="16" name="Rectangle 15"/>
          <p:cNvSpPr/>
          <p:nvPr/>
        </p:nvSpPr>
        <p:spPr>
          <a:xfrm>
            <a:off x="4644008" y="0"/>
            <a:ext cx="4499992" cy="6858000"/>
          </a:xfrm>
          <a:prstGeom prst="rect">
            <a:avLst/>
          </a:prstGeom>
          <a:solidFill>
            <a:srgbClr val="D47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8" name="Group 17"/>
          <p:cNvGrpSpPr/>
          <p:nvPr/>
        </p:nvGrpSpPr>
        <p:grpSpPr>
          <a:xfrm>
            <a:off x="5266578" y="1886850"/>
            <a:ext cx="3877200" cy="96175"/>
            <a:chOff x="5266578" y="1886850"/>
            <a:chExt cx="3877200" cy="96175"/>
          </a:xfrm>
        </p:grpSpPr>
        <p:cxnSp>
          <p:nvCxnSpPr>
            <p:cNvPr id="19" name="Straight Connector 18"/>
            <p:cNvCxnSpPr/>
            <p:nvPr/>
          </p:nvCxnSpPr>
          <p:spPr>
            <a:xfrm>
              <a:off x="5266578" y="1886850"/>
              <a:ext cx="3877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5236761" y="1938025"/>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4000" y="1973663"/>
            <a:ext cx="3329786" cy="864000"/>
          </a:xfrm>
        </p:spPr>
        <p:txBody>
          <a:bodyPr/>
          <a:lstStyle>
            <a:lvl1pPr>
              <a:lnSpc>
                <a:spcPts val="3400"/>
              </a:lnSpc>
              <a:defRPr sz="34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hasCustomPrompt="1"/>
          </p:nvPr>
        </p:nvSpPr>
        <p:spPr>
          <a:xfrm>
            <a:off x="5364000" y="2881399"/>
            <a:ext cx="3330583"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5364162" y="3629942"/>
            <a:ext cx="3330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dirty="0" smtClean="0"/>
              <a:t>Click to edit Master text styles</a:t>
            </a:r>
          </a:p>
        </p:txBody>
      </p:sp>
      <p:sp>
        <p:nvSpPr>
          <p:cNvPr id="11" name="Text Placeholder 10"/>
          <p:cNvSpPr>
            <a:spLocks noGrp="1"/>
          </p:cNvSpPr>
          <p:nvPr>
            <p:ph type="body" sz="quarter" idx="14"/>
          </p:nvPr>
        </p:nvSpPr>
        <p:spPr>
          <a:xfrm>
            <a:off x="5364000" y="3848302"/>
            <a:ext cx="3330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dirty="0"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
        <p:nvSpPr>
          <p:cNvPr id="15" name="Picture Placeholder 8"/>
          <p:cNvSpPr>
            <a:spLocks noGrp="1"/>
          </p:cNvSpPr>
          <p:nvPr>
            <p:ph type="pic" sz="quarter" idx="15"/>
          </p:nvPr>
        </p:nvSpPr>
        <p:spPr>
          <a:xfrm>
            <a:off x="0" y="0"/>
            <a:ext cx="4644008" cy="6858000"/>
          </a:xfrm>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lide (Image)">
    <p:spTree>
      <p:nvGrpSpPr>
        <p:cNvPr id="1" name=""/>
        <p:cNvGrpSpPr/>
        <p:nvPr/>
      </p:nvGrpSpPr>
      <p:grpSpPr>
        <a:xfrm>
          <a:off x="0" y="0"/>
          <a:ext cx="0" cy="0"/>
          <a:chOff x="0" y="0"/>
          <a:chExt cx="0" cy="0"/>
        </a:xfrm>
      </p:grpSpPr>
      <p:sp>
        <p:nvSpPr>
          <p:cNvPr id="16" name="Rectangle 15"/>
          <p:cNvSpPr/>
          <p:nvPr/>
        </p:nvSpPr>
        <p:spPr>
          <a:xfrm>
            <a:off x="4644008" y="0"/>
            <a:ext cx="4499992" cy="6858000"/>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7" name="Group 16"/>
          <p:cNvGrpSpPr/>
          <p:nvPr/>
        </p:nvGrpSpPr>
        <p:grpSpPr>
          <a:xfrm>
            <a:off x="5266578" y="1886850"/>
            <a:ext cx="3877200" cy="96175"/>
            <a:chOff x="5266578" y="1886850"/>
            <a:chExt cx="3877200" cy="96175"/>
          </a:xfrm>
        </p:grpSpPr>
        <p:cxnSp>
          <p:nvCxnSpPr>
            <p:cNvPr id="18" name="Straight Connector 17"/>
            <p:cNvCxnSpPr/>
            <p:nvPr/>
          </p:nvCxnSpPr>
          <p:spPr>
            <a:xfrm>
              <a:off x="5266578" y="1886850"/>
              <a:ext cx="3877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5236761" y="1938025"/>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4000" y="1973663"/>
            <a:ext cx="3329786" cy="864000"/>
          </a:xfrm>
        </p:spPr>
        <p:txBody>
          <a:bodyPr/>
          <a:lstStyle>
            <a:lvl1pPr>
              <a:lnSpc>
                <a:spcPts val="3400"/>
              </a:lnSpc>
              <a:defRPr sz="34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hasCustomPrompt="1"/>
          </p:nvPr>
        </p:nvSpPr>
        <p:spPr>
          <a:xfrm>
            <a:off x="5364000" y="2881399"/>
            <a:ext cx="3330583"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5364162" y="3629942"/>
            <a:ext cx="3330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dirty="0" smtClean="0"/>
              <a:t>Click to edit Master text styles</a:t>
            </a:r>
          </a:p>
        </p:txBody>
      </p:sp>
      <p:sp>
        <p:nvSpPr>
          <p:cNvPr id="11" name="Text Placeholder 10"/>
          <p:cNvSpPr>
            <a:spLocks noGrp="1"/>
          </p:cNvSpPr>
          <p:nvPr>
            <p:ph type="body" sz="quarter" idx="14"/>
          </p:nvPr>
        </p:nvSpPr>
        <p:spPr>
          <a:xfrm>
            <a:off x="5364000" y="3848302"/>
            <a:ext cx="3330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dirty="0"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
        <p:nvSpPr>
          <p:cNvPr id="15" name="Picture Placeholder 8"/>
          <p:cNvSpPr>
            <a:spLocks noGrp="1"/>
          </p:cNvSpPr>
          <p:nvPr>
            <p:ph type="pic" sz="quarter" idx="15"/>
          </p:nvPr>
        </p:nvSpPr>
        <p:spPr>
          <a:xfrm>
            <a:off x="0" y="0"/>
            <a:ext cx="4644008" cy="6858000"/>
          </a:xfrm>
        </p:spPr>
        <p:txBody>
          <a:bodyPr/>
          <a:lstStyle/>
          <a:p>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Slide (No Image)">
    <p:bg>
      <p:bgPr>
        <a:solidFill>
          <a:srgbClr val="B40053"/>
        </a:solidFill>
        <a:effectLst/>
      </p:bgPr>
    </p:bg>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8" name="Group 7"/>
          <p:cNvGrpSpPr/>
          <p:nvPr/>
        </p:nvGrpSpPr>
        <p:grpSpPr>
          <a:xfrm>
            <a:off x="358294" y="1877324"/>
            <a:ext cx="8784000" cy="96175"/>
            <a:chOff x="358294" y="1877324"/>
            <a:chExt cx="8784000" cy="96175"/>
          </a:xfrm>
        </p:grpSpPr>
        <p:cxnSp>
          <p:nvCxnSpPr>
            <p:cNvPr id="10" name="Straight Connector 9"/>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50126" y="1973663"/>
            <a:ext cx="8244000" cy="864000"/>
          </a:xfrm>
        </p:spPr>
        <p:txBody>
          <a:bodyPr/>
          <a:lstStyle>
            <a:lvl1pPr>
              <a:lnSpc>
                <a:spcPts val="3400"/>
              </a:lnSpc>
              <a:defRPr sz="34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hasCustomPrompt="1"/>
          </p:nvPr>
        </p:nvSpPr>
        <p:spPr>
          <a:xfrm>
            <a:off x="450125" y="2881399"/>
            <a:ext cx="8244000"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450126" y="3629942"/>
            <a:ext cx="8244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dirty="0" smtClean="0"/>
              <a:t>Click to edit Master text styles</a:t>
            </a:r>
          </a:p>
        </p:txBody>
      </p:sp>
      <p:sp>
        <p:nvSpPr>
          <p:cNvPr id="11" name="Text Placeholder 10"/>
          <p:cNvSpPr>
            <a:spLocks noGrp="1"/>
          </p:cNvSpPr>
          <p:nvPr>
            <p:ph type="body" sz="quarter" idx="14"/>
          </p:nvPr>
        </p:nvSpPr>
        <p:spPr>
          <a:xfrm>
            <a:off x="450126" y="3848302"/>
            <a:ext cx="8244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dirty="0"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ection Slide (Image)">
    <p:bg>
      <p:bgPr>
        <a:solidFill>
          <a:srgbClr val="B40053"/>
        </a:solidFill>
        <a:effectLst/>
      </p:bgPr>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13" name="Rectangle 12"/>
          <p:cNvSpPr/>
          <p:nvPr/>
        </p:nvSpPr>
        <p:spPr>
          <a:xfrm>
            <a:off x="-9657" y="0"/>
            <a:ext cx="9144000" cy="6858000"/>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0" name="Group 9"/>
          <p:cNvGrpSpPr/>
          <p:nvPr/>
        </p:nvGrpSpPr>
        <p:grpSpPr>
          <a:xfrm>
            <a:off x="357989" y="1877324"/>
            <a:ext cx="2905200" cy="96175"/>
            <a:chOff x="357989" y="1877324"/>
            <a:chExt cx="2905200" cy="96175"/>
          </a:xfrm>
        </p:grpSpPr>
        <p:cxnSp>
          <p:nvCxnSpPr>
            <p:cNvPr id="16" name="Straight Connector 15"/>
            <p:cNvCxnSpPr/>
            <p:nvPr/>
          </p:nvCxnSpPr>
          <p:spPr>
            <a:xfrm>
              <a:off x="357989" y="1877324"/>
              <a:ext cx="2905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32000" y="1970402"/>
            <a:ext cx="2592000" cy="1188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3160722"/>
            <a:ext cx="2592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3258438" y="0"/>
            <a:ext cx="5886000" cy="5976000"/>
          </a:xfrm>
        </p:spPr>
        <p:txBody>
          <a:bodyPr/>
          <a:lstStyle>
            <a:lvl1pPr>
              <a:defRPr>
                <a:solidFill>
                  <a:schemeClr val="bg1"/>
                </a:solidFill>
              </a:defRPr>
            </a:lvl1pPr>
          </a:lstStyle>
          <a:p>
            <a:endParaRPr lang="en-GB"/>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ection Slide (No Image)">
    <p:bg>
      <p:bgPr>
        <a:solidFill>
          <a:srgbClr val="B40053"/>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8" name="Group 7"/>
          <p:cNvGrpSpPr/>
          <p:nvPr/>
        </p:nvGrpSpPr>
        <p:grpSpPr>
          <a:xfrm>
            <a:off x="358294" y="1877324"/>
            <a:ext cx="8784000" cy="96175"/>
            <a:chOff x="358294" y="1877324"/>
            <a:chExt cx="8784000" cy="96175"/>
          </a:xfrm>
        </p:grpSpPr>
        <p:cxnSp>
          <p:nvCxnSpPr>
            <p:cNvPr id="16" name="Straight Connector 15"/>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32000" y="1970402"/>
            <a:ext cx="8280000" cy="1188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3160722"/>
            <a:ext cx="8280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Large Image)">
    <p:spTree>
      <p:nvGrpSpPr>
        <p:cNvPr id="1" name=""/>
        <p:cNvGrpSpPr/>
        <p:nvPr/>
      </p:nvGrpSpPr>
      <p:grpSpPr>
        <a:xfrm>
          <a:off x="0" y="0"/>
          <a:ext cx="0" cy="0"/>
          <a:chOff x="0" y="0"/>
          <a:chExt cx="0" cy="0"/>
        </a:xfrm>
      </p:grpSpPr>
      <p:sp>
        <p:nvSpPr>
          <p:cNvPr id="10" name="Rectangle 9"/>
          <p:cNvSpPr/>
          <p:nvPr/>
        </p:nvSpPr>
        <p:spPr>
          <a:xfrm>
            <a:off x="0" y="0"/>
            <a:ext cx="3258438" cy="5976000"/>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a:xfrm>
            <a:off x="432000" y="431400"/>
            <a:ext cx="2592000" cy="1332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1827406"/>
            <a:ext cx="2592000" cy="4032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3258438" y="0"/>
            <a:ext cx="5886000" cy="5976000"/>
          </a:xfrm>
        </p:spPr>
        <p:txBody>
          <a:bodyPr/>
          <a:lstStyle/>
          <a:p>
            <a:endParaRPr lang="en-GB"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Text &amp;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a:defRPr>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61426" y="0"/>
            <a:ext cx="4464000" cy="5976000"/>
          </a:xfrm>
        </p:spPr>
        <p:txBody>
          <a:bodyPr/>
          <a:lstStyle/>
          <a:p>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ntent (Text, Image, &amp; Quote)">
    <p:spTree>
      <p:nvGrpSpPr>
        <p:cNvPr id="1" name=""/>
        <p:cNvGrpSpPr/>
        <p:nvPr/>
      </p:nvGrpSpPr>
      <p:grpSpPr>
        <a:xfrm>
          <a:off x="0" y="0"/>
          <a:ext cx="0" cy="0"/>
          <a:chOff x="0" y="0"/>
          <a:chExt cx="0" cy="0"/>
        </a:xfrm>
      </p:grpSpPr>
      <p:sp>
        <p:nvSpPr>
          <p:cNvPr id="10" name="Rectangle 9"/>
          <p:cNvSpPr/>
          <p:nvPr/>
        </p:nvSpPr>
        <p:spPr>
          <a:xfrm>
            <a:off x="4661426" y="3744000"/>
            <a:ext cx="4464000" cy="2223406"/>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p:txBody>
          <a:bodyPr/>
          <a:lstStyle>
            <a:lvl1pPr>
              <a:defRPr>
                <a:solidFill>
                  <a:schemeClr val="tx2"/>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a:lnSpc>
                <a:spcPts val="2800"/>
              </a:lnSpc>
              <a:defRPr sz="2400" b="0">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61426" y="0"/>
            <a:ext cx="4464000" cy="3744000"/>
          </a:xfrm>
        </p:spPr>
        <p:txBody>
          <a:bodyPr/>
          <a:lstStyle/>
          <a:p>
            <a:endParaRPr lang="en-GB"/>
          </a:p>
        </p:txBody>
      </p:sp>
      <p:sp>
        <p:nvSpPr>
          <p:cNvPr id="11" name="Text Placeholder 10"/>
          <p:cNvSpPr>
            <a:spLocks noGrp="1"/>
          </p:cNvSpPr>
          <p:nvPr>
            <p:ph type="body" sz="quarter" idx="14" hasCustomPrompt="1"/>
          </p:nvPr>
        </p:nvSpPr>
        <p:spPr>
          <a:xfrm>
            <a:off x="4923993" y="3937703"/>
            <a:ext cx="3938865" cy="1836000"/>
          </a:xfrm>
        </p:spPr>
        <p:txBody>
          <a:bodyPr/>
          <a:lstStyle>
            <a:lvl1pPr>
              <a:lnSpc>
                <a:spcPts val="2000"/>
              </a:lnSpc>
              <a:spcBef>
                <a:spcPts val="0"/>
              </a:spcBef>
              <a:spcAft>
                <a:spcPts val="0"/>
              </a:spcAft>
              <a:defRPr sz="7200" b="0" baseline="-30000">
                <a:solidFill>
                  <a:schemeClr val="bg1"/>
                </a:solidFill>
              </a:defRPr>
            </a:lvl1pPr>
            <a:lvl2pPr marL="270000" indent="0">
              <a:lnSpc>
                <a:spcPts val="2000"/>
              </a:lnSpc>
              <a:defRPr sz="1800">
                <a:solidFill>
                  <a:schemeClr val="bg1"/>
                </a:solidFill>
              </a:defRPr>
            </a:lvl2pPr>
            <a:lvl3pPr marL="0" indent="0" algn="r">
              <a:lnSpc>
                <a:spcPts val="2000"/>
              </a:lnSpc>
              <a:buNone/>
              <a:defRPr sz="7200" baseline="-36000">
                <a:solidFill>
                  <a:schemeClr val="bg1"/>
                </a:solidFill>
              </a:defRPr>
            </a:lvl3pPr>
            <a:lvl4pPr marL="269875" indent="0">
              <a:buNone/>
              <a:defRPr sz="1050" b="1">
                <a:solidFill>
                  <a:schemeClr val="bg1"/>
                </a:solidFill>
              </a:defRPr>
            </a:lvl4pPr>
            <a:lvl5pPr>
              <a:buNone/>
              <a:defRPr>
                <a:solidFill>
                  <a:schemeClr val="bg1"/>
                </a:solidFill>
              </a:defRPr>
            </a:lvl5pPr>
          </a:lstStyle>
          <a:p>
            <a:pPr lvl="0"/>
            <a:r>
              <a:rPr lang="en-US" dirty="0" smtClean="0"/>
              <a:t>“</a:t>
            </a:r>
          </a:p>
          <a:p>
            <a:pPr lvl="1"/>
            <a:r>
              <a:rPr lang="en-US" dirty="0" smtClean="0"/>
              <a:t>Second level</a:t>
            </a:r>
          </a:p>
          <a:p>
            <a:pPr lvl="2"/>
            <a:r>
              <a:rPr lang="en-US" dirty="0" smtClean="0"/>
              <a:t>”</a:t>
            </a:r>
          </a:p>
          <a:p>
            <a:pPr lvl="3"/>
            <a:r>
              <a:rPr lang="en-US" dirty="0" smtClean="0"/>
              <a:t>Fourth level</a:t>
            </a:r>
            <a:endParaRPr lang="en-GB"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ntent (Text)">
    <p:spTree>
      <p:nvGrpSpPr>
        <p:cNvPr id="1" name=""/>
        <p:cNvGrpSpPr/>
        <p:nvPr/>
      </p:nvGrpSpPr>
      <p:grpSpPr>
        <a:xfrm>
          <a:off x="0" y="0"/>
          <a:ext cx="0" cy="0"/>
          <a:chOff x="0" y="0"/>
          <a:chExt cx="0" cy="0"/>
        </a:xfrm>
      </p:grpSpPr>
      <p:sp>
        <p:nvSpPr>
          <p:cNvPr id="2" name="Title 1"/>
          <p:cNvSpPr>
            <a:spLocks noGrp="1"/>
          </p:cNvSpPr>
          <p:nvPr>
            <p:ph type="title"/>
          </p:nvPr>
        </p:nvSpPr>
        <p:spPr>
          <a:xfrm>
            <a:off x="432000" y="431400"/>
            <a:ext cx="8280000" cy="1332000"/>
          </a:xfrm>
        </p:spPr>
        <p:txBody>
          <a:bodyPr/>
          <a:lstStyle>
            <a:lvl1pPr>
              <a:defRPr>
                <a:solidFill>
                  <a:schemeClr val="tx2"/>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1827406"/>
            <a:ext cx="8280000" cy="4140000"/>
          </a:xfrm>
        </p:spPr>
        <p:txBody>
          <a:bodyPr/>
          <a:lstStyle>
            <a:lvl1pPr>
              <a:lnSpc>
                <a:spcPts val="2800"/>
              </a:lnSpc>
              <a:defRPr sz="2400" b="0">
                <a:solidFill>
                  <a:schemeClr val="bg1">
                    <a:lumMod val="50000"/>
                  </a:schemeClr>
                </a:solidFill>
              </a:defRPr>
            </a:lvl1pPr>
            <a:lvl2pPr>
              <a:defRPr>
                <a:solidFill>
                  <a:schemeClr val="bg1">
                    <a:lumMod val="50000"/>
                  </a:schemeClr>
                </a:solidFill>
              </a:defRPr>
            </a:lvl2pPr>
            <a:lvl3pPr marL="216000" indent="-216000">
              <a:defRPr>
                <a:solidFill>
                  <a:srgbClr val="746E64"/>
                </a:solidFill>
              </a:defRPr>
            </a:lvl3pPr>
            <a:lvl4pPr marL="396000" indent="-216000">
              <a:buFont typeface="Symbol" pitchFamily="18" charset="2"/>
              <a:buChar char=""/>
              <a:defRPr/>
            </a:lvl4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ntent (Text and Image Elements)">
    <p:spTree>
      <p:nvGrpSpPr>
        <p:cNvPr id="1" name=""/>
        <p:cNvGrpSpPr/>
        <p:nvPr/>
      </p:nvGrpSpPr>
      <p:grpSpPr>
        <a:xfrm>
          <a:off x="0" y="0"/>
          <a:ext cx="0" cy="0"/>
          <a:chOff x="0" y="0"/>
          <a:chExt cx="0" cy="0"/>
        </a:xfrm>
      </p:grpSpPr>
      <p:sp>
        <p:nvSpPr>
          <p:cNvPr id="16" name="Rectangle 15"/>
          <p:cNvSpPr/>
          <p:nvPr/>
        </p:nvSpPr>
        <p:spPr>
          <a:xfrm>
            <a:off x="0" y="0"/>
            <a:ext cx="4715998" cy="5976000"/>
          </a:xfrm>
          <a:prstGeom prst="rect">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14" name="Rectangle 13"/>
          <p:cNvSpPr/>
          <p:nvPr/>
        </p:nvSpPr>
        <p:spPr>
          <a:xfrm>
            <a:off x="4672470" y="0"/>
            <a:ext cx="4471529" cy="597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a:xfrm>
            <a:off x="5353483" y="431400"/>
            <a:ext cx="3348000" cy="1332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5354583" y="1809988"/>
            <a:ext cx="3348000" cy="3996000"/>
          </a:xfrm>
        </p:spPr>
        <p:txBody>
          <a:bodyPr/>
          <a:lstStyle>
            <a:lvl1pPr>
              <a:lnSpc>
                <a:spcPts val="2200"/>
              </a:lnSpc>
              <a:defRPr sz="1600" b="1">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7544" y="404664"/>
            <a:ext cx="3744416" cy="5400600"/>
          </a:xfrm>
        </p:spPr>
        <p:txBody>
          <a:bodyPr/>
          <a:lstStyle>
            <a:lvl1pPr>
              <a:defRPr>
                <a:solidFill>
                  <a:schemeClr val="bg1"/>
                </a:solidFill>
              </a:defRPr>
            </a:lvl1pPr>
          </a:lstStyle>
          <a:p>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No Image)">
    <p:bg>
      <p:bgPr>
        <a:solidFill>
          <a:srgbClr val="376FB4"/>
        </a:solidFill>
        <a:effectLst/>
      </p:bgPr>
    </p:bg>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solidFill>
            <a:srgbClr val="D47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8" name="Group 7"/>
          <p:cNvGrpSpPr/>
          <p:nvPr/>
        </p:nvGrpSpPr>
        <p:grpSpPr>
          <a:xfrm>
            <a:off x="358294" y="1877324"/>
            <a:ext cx="8784000" cy="96175"/>
            <a:chOff x="358294" y="1877324"/>
            <a:chExt cx="8784000" cy="96175"/>
          </a:xfrm>
        </p:grpSpPr>
        <p:cxnSp>
          <p:nvCxnSpPr>
            <p:cNvPr id="10" name="Straight Connector 9"/>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50126" y="1973663"/>
            <a:ext cx="8244000" cy="864000"/>
          </a:xfrm>
        </p:spPr>
        <p:txBody>
          <a:bodyPr/>
          <a:lstStyle>
            <a:lvl1pPr>
              <a:lnSpc>
                <a:spcPts val="3400"/>
              </a:lnSpc>
              <a:defRPr sz="34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hasCustomPrompt="1"/>
          </p:nvPr>
        </p:nvSpPr>
        <p:spPr>
          <a:xfrm>
            <a:off x="450125" y="2881399"/>
            <a:ext cx="8244000"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450126" y="3629942"/>
            <a:ext cx="8244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dirty="0" smtClean="0"/>
              <a:t>Click to edit Master text styles</a:t>
            </a:r>
          </a:p>
        </p:txBody>
      </p:sp>
      <p:sp>
        <p:nvSpPr>
          <p:cNvPr id="11" name="Text Placeholder 10"/>
          <p:cNvSpPr>
            <a:spLocks noGrp="1"/>
          </p:cNvSpPr>
          <p:nvPr>
            <p:ph type="body" sz="quarter" idx="14"/>
          </p:nvPr>
        </p:nvSpPr>
        <p:spPr>
          <a:xfrm>
            <a:off x="450126" y="3848302"/>
            <a:ext cx="8244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dirty="0"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Slide (Image)">
    <p:bg>
      <p:bgPr>
        <a:solidFill>
          <a:srgbClr val="376FB4"/>
        </a:solidFill>
        <a:effectLst/>
      </p:bgPr>
    </p:bg>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solidFill>
            <a:srgbClr val="D47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0" name="Group 9"/>
          <p:cNvGrpSpPr/>
          <p:nvPr/>
        </p:nvGrpSpPr>
        <p:grpSpPr>
          <a:xfrm>
            <a:off x="357989" y="1877324"/>
            <a:ext cx="2905200" cy="96175"/>
            <a:chOff x="357989" y="1877324"/>
            <a:chExt cx="2905200" cy="96175"/>
          </a:xfrm>
        </p:grpSpPr>
        <p:cxnSp>
          <p:nvCxnSpPr>
            <p:cNvPr id="12" name="Straight Connector 11"/>
            <p:cNvCxnSpPr/>
            <p:nvPr/>
          </p:nvCxnSpPr>
          <p:spPr>
            <a:xfrm>
              <a:off x="357989" y="1877324"/>
              <a:ext cx="2905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32000" y="1970402"/>
            <a:ext cx="2592000" cy="1188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3160722"/>
            <a:ext cx="2592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3258438" y="0"/>
            <a:ext cx="5886000" cy="5976000"/>
          </a:xfrm>
        </p:spPr>
        <p:txBody>
          <a:bodyPr/>
          <a:lstStyle>
            <a:lvl1pPr>
              <a:defRPr>
                <a:solidFill>
                  <a:schemeClr val="bg1"/>
                </a:solidFill>
              </a:defRPr>
            </a:lvl1pPr>
          </a:lstStyle>
          <a:p>
            <a:endParaRPr lang="en-GB" dirty="0" smtClean="0"/>
          </a:p>
          <a:p>
            <a:endParaRPr lang="en-GB" dirty="0" smtClean="0"/>
          </a:p>
          <a:p>
            <a:endParaRPr lang="en-GB" dirty="0" smtClean="0"/>
          </a:p>
          <a:p>
            <a:endParaRPr lang="en-GB" dirty="0" smtClean="0"/>
          </a:p>
          <a:p>
            <a:endParaRPr lang="en-GB" dirty="0"/>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Slide (No Image)">
    <p:bg>
      <p:bgPr>
        <a:solidFill>
          <a:srgbClr val="376FB4"/>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D47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2" name="Group 11"/>
          <p:cNvGrpSpPr/>
          <p:nvPr/>
        </p:nvGrpSpPr>
        <p:grpSpPr>
          <a:xfrm>
            <a:off x="358294" y="1877324"/>
            <a:ext cx="8784000" cy="96175"/>
            <a:chOff x="358294" y="1877324"/>
            <a:chExt cx="8784000" cy="96175"/>
          </a:xfrm>
        </p:grpSpPr>
        <p:cxnSp>
          <p:nvCxnSpPr>
            <p:cNvPr id="13" name="Straight Connector 12"/>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32000" y="1970402"/>
            <a:ext cx="8280000" cy="1188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3160722"/>
            <a:ext cx="8280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Large Image)">
    <p:spTree>
      <p:nvGrpSpPr>
        <p:cNvPr id="1" name=""/>
        <p:cNvGrpSpPr/>
        <p:nvPr/>
      </p:nvGrpSpPr>
      <p:grpSpPr>
        <a:xfrm>
          <a:off x="0" y="0"/>
          <a:ext cx="0" cy="0"/>
          <a:chOff x="0" y="0"/>
          <a:chExt cx="0" cy="0"/>
        </a:xfrm>
      </p:grpSpPr>
      <p:sp>
        <p:nvSpPr>
          <p:cNvPr id="10" name="Rectangle 9"/>
          <p:cNvSpPr/>
          <p:nvPr/>
        </p:nvSpPr>
        <p:spPr>
          <a:xfrm>
            <a:off x="0" y="0"/>
            <a:ext cx="3258438" cy="5976000"/>
          </a:xfrm>
          <a:prstGeom prst="rect">
            <a:avLst/>
          </a:prstGeom>
          <a:solidFill>
            <a:srgbClr val="D47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a:xfrm>
            <a:off x="432000" y="431400"/>
            <a:ext cx="2592000" cy="1332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1827406"/>
            <a:ext cx="2592000" cy="4032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3258438" y="0"/>
            <a:ext cx="5886000" cy="5976000"/>
          </a:xfrm>
        </p:spPr>
        <p:txBody>
          <a:bodyPr/>
          <a:lstStyle/>
          <a:p>
            <a:endParaRPr lang="en-GB"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Text &amp;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a:defRPr>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61426" y="0"/>
            <a:ext cx="4464000" cy="5976000"/>
          </a:xfrm>
        </p:spPr>
        <p:txBody>
          <a:bodyPr/>
          <a:lstStyle/>
          <a:p>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Text, Image, &amp; Quo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a:lnSpc>
                <a:spcPts val="2800"/>
              </a:lnSpc>
              <a:defRPr sz="2400" b="0">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61426" y="0"/>
            <a:ext cx="4464000" cy="3744000"/>
          </a:xfrm>
        </p:spPr>
        <p:txBody>
          <a:bodyPr/>
          <a:lstStyle/>
          <a:p>
            <a:endParaRPr lang="en-GB"/>
          </a:p>
        </p:txBody>
      </p:sp>
      <p:sp>
        <p:nvSpPr>
          <p:cNvPr id="10" name="Rectangle 9"/>
          <p:cNvSpPr/>
          <p:nvPr/>
        </p:nvSpPr>
        <p:spPr>
          <a:xfrm>
            <a:off x="4661426" y="3744000"/>
            <a:ext cx="4464000" cy="2214650"/>
          </a:xfrm>
          <a:prstGeom prst="rect">
            <a:avLst/>
          </a:prstGeom>
          <a:solidFill>
            <a:srgbClr val="D47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11" name="Text Placeholder 10"/>
          <p:cNvSpPr>
            <a:spLocks noGrp="1"/>
          </p:cNvSpPr>
          <p:nvPr>
            <p:ph type="body" sz="quarter" idx="14" hasCustomPrompt="1"/>
          </p:nvPr>
        </p:nvSpPr>
        <p:spPr>
          <a:xfrm>
            <a:off x="4976602" y="3933325"/>
            <a:ext cx="3859901" cy="1836000"/>
          </a:xfrm>
        </p:spPr>
        <p:txBody>
          <a:bodyPr/>
          <a:lstStyle>
            <a:lvl1pPr>
              <a:lnSpc>
                <a:spcPts val="2000"/>
              </a:lnSpc>
              <a:spcBef>
                <a:spcPts val="0"/>
              </a:spcBef>
              <a:spcAft>
                <a:spcPts val="0"/>
              </a:spcAft>
              <a:defRPr sz="7200" b="0" baseline="-30000">
                <a:solidFill>
                  <a:schemeClr val="bg1"/>
                </a:solidFill>
              </a:defRPr>
            </a:lvl1pPr>
            <a:lvl2pPr marL="270000" indent="0">
              <a:lnSpc>
                <a:spcPts val="2000"/>
              </a:lnSpc>
              <a:defRPr sz="1800">
                <a:solidFill>
                  <a:schemeClr val="bg1"/>
                </a:solidFill>
              </a:defRPr>
            </a:lvl2pPr>
            <a:lvl3pPr marL="0" indent="0" algn="r">
              <a:lnSpc>
                <a:spcPts val="2000"/>
              </a:lnSpc>
              <a:buNone/>
              <a:defRPr sz="7200" baseline="-36000">
                <a:solidFill>
                  <a:schemeClr val="bg1"/>
                </a:solidFill>
              </a:defRPr>
            </a:lvl3pPr>
            <a:lvl4pPr marL="269875" indent="0">
              <a:buNone/>
              <a:defRPr sz="1050" b="1">
                <a:solidFill>
                  <a:schemeClr val="bg1"/>
                </a:solidFill>
              </a:defRPr>
            </a:lvl4pPr>
            <a:lvl5pPr>
              <a:buNone/>
              <a:defRPr>
                <a:solidFill>
                  <a:schemeClr val="bg1"/>
                </a:solidFill>
              </a:defRPr>
            </a:lvl5pPr>
          </a:lstStyle>
          <a:p>
            <a:pPr lvl="0"/>
            <a:r>
              <a:rPr lang="en-US" dirty="0" smtClean="0"/>
              <a:t>“</a:t>
            </a:r>
          </a:p>
          <a:p>
            <a:pPr lvl="1"/>
            <a:r>
              <a:rPr lang="en-US" dirty="0" smtClean="0"/>
              <a:t>Second level</a:t>
            </a:r>
          </a:p>
          <a:p>
            <a:pPr lvl="2"/>
            <a:r>
              <a:rPr lang="en-US" dirty="0" smtClean="0"/>
              <a:t>”</a:t>
            </a:r>
          </a:p>
          <a:p>
            <a:pPr lvl="3"/>
            <a:r>
              <a:rPr lang="en-US" dirty="0" smtClean="0"/>
              <a:t>Fourth level</a:t>
            </a:r>
            <a:endParaRPr lang="en-GB"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Text)">
    <p:spTree>
      <p:nvGrpSpPr>
        <p:cNvPr id="1" name=""/>
        <p:cNvGrpSpPr/>
        <p:nvPr/>
      </p:nvGrpSpPr>
      <p:grpSpPr>
        <a:xfrm>
          <a:off x="0" y="0"/>
          <a:ext cx="0" cy="0"/>
          <a:chOff x="0" y="0"/>
          <a:chExt cx="0" cy="0"/>
        </a:xfrm>
      </p:grpSpPr>
      <p:sp>
        <p:nvSpPr>
          <p:cNvPr id="2" name="Title 1"/>
          <p:cNvSpPr>
            <a:spLocks noGrp="1"/>
          </p:cNvSpPr>
          <p:nvPr>
            <p:ph type="title"/>
          </p:nvPr>
        </p:nvSpPr>
        <p:spPr>
          <a:xfrm>
            <a:off x="432000" y="431400"/>
            <a:ext cx="8280000" cy="1332000"/>
          </a:xfrm>
        </p:spPr>
        <p:txBody>
          <a:bodyPr/>
          <a:lstStyle>
            <a:lvl1pPr>
              <a:defRPr>
                <a:solidFill>
                  <a:schemeClr val="tx2"/>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1827406"/>
            <a:ext cx="8280000" cy="4140000"/>
          </a:xfrm>
        </p:spPr>
        <p:txBody>
          <a:bodyPr/>
          <a:lstStyle>
            <a:lvl1pPr>
              <a:lnSpc>
                <a:spcPts val="2800"/>
              </a:lnSpc>
              <a:defRPr sz="2400" b="0">
                <a:solidFill>
                  <a:schemeClr val="bg2">
                    <a:lumMod val="50000"/>
                  </a:schemeClr>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lvl4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Text and Image Elements)">
    <p:spTree>
      <p:nvGrpSpPr>
        <p:cNvPr id="1" name=""/>
        <p:cNvGrpSpPr/>
        <p:nvPr/>
      </p:nvGrpSpPr>
      <p:grpSpPr>
        <a:xfrm>
          <a:off x="0" y="0"/>
          <a:ext cx="0" cy="0"/>
          <a:chOff x="0" y="0"/>
          <a:chExt cx="0" cy="0"/>
        </a:xfrm>
      </p:grpSpPr>
      <p:sp>
        <p:nvSpPr>
          <p:cNvPr id="16" name="Rectangle 15"/>
          <p:cNvSpPr/>
          <p:nvPr/>
        </p:nvSpPr>
        <p:spPr>
          <a:xfrm>
            <a:off x="0" y="0"/>
            <a:ext cx="4715998" cy="5976000"/>
          </a:xfrm>
          <a:prstGeom prst="rect">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14" name="Rectangle 13"/>
          <p:cNvSpPr/>
          <p:nvPr/>
        </p:nvSpPr>
        <p:spPr>
          <a:xfrm>
            <a:off x="4672470" y="0"/>
            <a:ext cx="4471529" cy="597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2"/>
              </a:solidFill>
              <a:latin typeface="Calibri" pitchFamily="34" charset="0"/>
            </a:endParaRPr>
          </a:p>
        </p:txBody>
      </p:sp>
      <p:sp>
        <p:nvSpPr>
          <p:cNvPr id="2" name="Title 1"/>
          <p:cNvSpPr>
            <a:spLocks noGrp="1"/>
          </p:cNvSpPr>
          <p:nvPr>
            <p:ph type="title"/>
          </p:nvPr>
        </p:nvSpPr>
        <p:spPr>
          <a:xfrm>
            <a:off x="5353483" y="431400"/>
            <a:ext cx="3348000" cy="1332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5354583" y="1809988"/>
            <a:ext cx="3348000" cy="3996000"/>
          </a:xfrm>
        </p:spPr>
        <p:txBody>
          <a:bodyPr/>
          <a:lstStyle>
            <a:lvl1pPr>
              <a:lnSpc>
                <a:spcPts val="2200"/>
              </a:lnSpc>
              <a:defRPr sz="1600" b="1">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7544" y="404664"/>
            <a:ext cx="3744416" cy="5400600"/>
          </a:xfrm>
        </p:spPr>
        <p:txBody>
          <a:bodyPr/>
          <a:lstStyle>
            <a:lvl1pPr>
              <a:defRPr>
                <a:solidFill>
                  <a:schemeClr val="bg1"/>
                </a:solidFill>
              </a:defRPr>
            </a:lvl1pPr>
          </a:lstStyle>
          <a:p>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21"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49734" y="6375547"/>
            <a:ext cx="2494266" cy="29344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2000" y="431400"/>
            <a:ext cx="3960000" cy="1332000"/>
          </a:xfrm>
          <a:prstGeom prst="rect">
            <a:avLst/>
          </a:prstGeom>
        </p:spPr>
        <p:txBody>
          <a:bodyPr vert="horz" lIns="0" tIns="0" rIns="0" bIns="0" rtlCol="0" anchor="t" anchorCtr="0">
            <a:noAutofit/>
          </a:bodyPr>
          <a:lstStyle/>
          <a:p>
            <a:r>
              <a:rPr lang="en-GB" noProof="0" dirty="0" smtClean="0"/>
              <a:t>Click to edit Master title style</a:t>
            </a:r>
            <a:endParaRPr lang="en-GB" noProof="0" dirty="0"/>
          </a:p>
        </p:txBody>
      </p:sp>
      <p:sp>
        <p:nvSpPr>
          <p:cNvPr id="3" name="Text Placeholder 2"/>
          <p:cNvSpPr>
            <a:spLocks noGrp="1"/>
          </p:cNvSpPr>
          <p:nvPr>
            <p:ph type="body" idx="1"/>
          </p:nvPr>
        </p:nvSpPr>
        <p:spPr>
          <a:xfrm>
            <a:off x="432000" y="1827406"/>
            <a:ext cx="3960000" cy="4140000"/>
          </a:xfrm>
          <a:prstGeom prst="rect">
            <a:avLst/>
          </a:prstGeom>
        </p:spPr>
        <p:txBody>
          <a:bodyPr vert="horz" lIns="0" tIns="0" rIns="0" bIns="0" rtlCol="0">
            <a:no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txStyles>
    <p:titleStyle>
      <a:lvl1pPr algn="l" defTabSz="914400" rtl="0" eaLnBrk="1" latinLnBrk="0" hangingPunct="1">
        <a:lnSpc>
          <a:spcPts val="3000"/>
        </a:lnSpc>
        <a:spcBef>
          <a:spcPct val="0"/>
        </a:spcBef>
        <a:buNone/>
        <a:defRPr sz="3000" b="1" kern="1200">
          <a:solidFill>
            <a:schemeClr val="tx1"/>
          </a:solidFill>
          <a:latin typeface="FS Maja" panose="02000503050000020004" pitchFamily="2" charset="0"/>
          <a:ea typeface="+mj-ea"/>
          <a:cs typeface="+mj-cs"/>
        </a:defRPr>
      </a:lvl1pPr>
    </p:titleStyle>
    <p:bodyStyle>
      <a:lvl1pPr marL="0" indent="0" algn="l" defTabSz="914400" rtl="0" eaLnBrk="1" latinLnBrk="0" hangingPunct="1">
        <a:lnSpc>
          <a:spcPts val="1800"/>
        </a:lnSpc>
        <a:spcBef>
          <a:spcPts val="0"/>
        </a:spcBef>
        <a:spcAft>
          <a:spcPts val="600"/>
        </a:spcAft>
        <a:buFont typeface="Arial" pitchFamily="34" charset="0"/>
        <a:buNone/>
        <a:defRPr sz="1400" b="1" kern="1200">
          <a:solidFill>
            <a:srgbClr val="746E64"/>
          </a:solidFill>
          <a:latin typeface="FS Maja" panose="02000503050000020004" pitchFamily="2" charset="0"/>
          <a:ea typeface="+mn-ea"/>
          <a:cs typeface="+mn-cs"/>
        </a:defRPr>
      </a:lvl1pPr>
      <a:lvl2pPr marL="0" indent="0" algn="l" defTabSz="914400" rtl="0" eaLnBrk="1" latinLnBrk="0" hangingPunct="1">
        <a:lnSpc>
          <a:spcPts val="1800"/>
        </a:lnSpc>
        <a:spcBef>
          <a:spcPts val="0"/>
        </a:spcBef>
        <a:spcAft>
          <a:spcPts val="600"/>
        </a:spcAft>
        <a:buFont typeface="Arial" pitchFamily="34" charset="0"/>
        <a:buNone/>
        <a:defRPr sz="1400" kern="1200">
          <a:solidFill>
            <a:srgbClr val="746E64"/>
          </a:solidFill>
          <a:latin typeface="FS Maja" panose="02000503050000020004" pitchFamily="2" charset="0"/>
          <a:ea typeface="+mn-ea"/>
          <a:cs typeface="+mn-cs"/>
        </a:defRPr>
      </a:lvl2pPr>
      <a:lvl3pPr marL="216000" indent="-216000" algn="l" defTabSz="914400" rtl="0" eaLnBrk="1" latinLnBrk="0" hangingPunct="1">
        <a:lnSpc>
          <a:spcPts val="1800"/>
        </a:lnSpc>
        <a:spcBef>
          <a:spcPts val="0"/>
        </a:spcBef>
        <a:spcAft>
          <a:spcPts val="600"/>
        </a:spcAft>
        <a:buSzPct val="120000"/>
        <a:buFont typeface="Arial" pitchFamily="34" charset="0"/>
        <a:buChar char="•"/>
        <a:defRPr sz="1400" kern="1200">
          <a:solidFill>
            <a:srgbClr val="746E64"/>
          </a:solidFill>
          <a:latin typeface="FS Maja" panose="02000503050000020004" pitchFamily="2" charset="0"/>
          <a:ea typeface="+mn-ea"/>
          <a:cs typeface="+mn-cs"/>
        </a:defRPr>
      </a:lvl3pPr>
      <a:lvl4pPr marL="396000" indent="-216000" algn="l" defTabSz="914400" rtl="0" eaLnBrk="1" latinLnBrk="0" hangingPunct="1">
        <a:lnSpc>
          <a:spcPts val="1800"/>
        </a:lnSpc>
        <a:spcBef>
          <a:spcPts val="0"/>
        </a:spcBef>
        <a:spcAft>
          <a:spcPts val="600"/>
        </a:spcAft>
        <a:buFont typeface="Symbol" pitchFamily="18" charset="2"/>
        <a:buChar char="·"/>
        <a:defRPr sz="1400" kern="1200">
          <a:solidFill>
            <a:srgbClr val="746E64"/>
          </a:solidFill>
          <a:latin typeface="FS Maja" panose="02000503050000020004" pitchFamily="2" charset="0"/>
          <a:ea typeface="+mn-ea"/>
          <a:cs typeface="+mn-cs"/>
        </a:defRPr>
      </a:lvl4pPr>
      <a:lvl5pPr marL="0" indent="-216000" algn="l" defTabSz="914400" rtl="0" eaLnBrk="1" latinLnBrk="0" hangingPunct="1">
        <a:lnSpc>
          <a:spcPts val="1800"/>
        </a:lnSpc>
        <a:spcBef>
          <a:spcPts val="0"/>
        </a:spcBef>
        <a:spcAft>
          <a:spcPts val="600"/>
        </a:spcAft>
        <a:buFont typeface="Arial" pitchFamily="34" charset="0"/>
        <a:buChar char="»"/>
        <a:defRPr sz="1400" kern="1200">
          <a:solidFill>
            <a:srgbClr val="746E64"/>
          </a:solidFill>
          <a:latin typeface="FS Maja" panose="0200050305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2000" y="431400"/>
            <a:ext cx="3960000" cy="1332000"/>
          </a:xfrm>
          <a:prstGeom prst="rect">
            <a:avLst/>
          </a:prstGeom>
        </p:spPr>
        <p:txBody>
          <a:bodyPr vert="horz" lIns="0" tIns="0" rIns="0" bIns="0" rtlCol="0" anchor="t" anchorCtr="0">
            <a:noAutofit/>
          </a:bodyPr>
          <a:lstStyle/>
          <a:p>
            <a:r>
              <a:rPr lang="en-GB" noProof="0" dirty="0" smtClean="0"/>
              <a:t>Click to edit Master title style</a:t>
            </a:r>
            <a:endParaRPr lang="en-GB" noProof="0" dirty="0"/>
          </a:p>
        </p:txBody>
      </p:sp>
      <p:sp>
        <p:nvSpPr>
          <p:cNvPr id="3" name="Text Placeholder 2"/>
          <p:cNvSpPr>
            <a:spLocks noGrp="1"/>
          </p:cNvSpPr>
          <p:nvPr>
            <p:ph type="body" idx="1"/>
          </p:nvPr>
        </p:nvSpPr>
        <p:spPr>
          <a:xfrm>
            <a:off x="432000" y="1827406"/>
            <a:ext cx="3960000" cy="4140000"/>
          </a:xfrm>
          <a:prstGeom prst="rect">
            <a:avLst/>
          </a:prstGeom>
        </p:spPr>
        <p:txBody>
          <a:bodyPr vert="horz" lIns="0" tIns="0" rIns="0" bIns="0" rtlCol="0">
            <a:no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Lst>
  <p:txStyles>
    <p:titleStyle>
      <a:lvl1pPr algn="l" defTabSz="914400" rtl="0" eaLnBrk="1" latinLnBrk="0" hangingPunct="1">
        <a:lnSpc>
          <a:spcPts val="3000"/>
        </a:lnSpc>
        <a:spcBef>
          <a:spcPct val="0"/>
        </a:spcBef>
        <a:buNone/>
        <a:defRPr sz="3000" b="1" kern="1200">
          <a:solidFill>
            <a:schemeClr val="tx1"/>
          </a:solidFill>
          <a:latin typeface="FS Maja" panose="02000503050000020004" pitchFamily="2" charset="0"/>
          <a:ea typeface="+mj-ea"/>
          <a:cs typeface="+mj-cs"/>
        </a:defRPr>
      </a:lvl1pPr>
    </p:titleStyle>
    <p:bodyStyle>
      <a:lvl1pPr marL="0" indent="0" algn="l" defTabSz="914400" rtl="0" eaLnBrk="1" latinLnBrk="0" hangingPunct="1">
        <a:lnSpc>
          <a:spcPts val="1800"/>
        </a:lnSpc>
        <a:spcBef>
          <a:spcPts val="0"/>
        </a:spcBef>
        <a:spcAft>
          <a:spcPts val="600"/>
        </a:spcAft>
        <a:buFont typeface="Arial" pitchFamily="34" charset="0"/>
        <a:buNone/>
        <a:defRPr sz="1400" b="1" kern="1200">
          <a:solidFill>
            <a:srgbClr val="746E64"/>
          </a:solidFill>
          <a:latin typeface="FS Maja" panose="02000503050000020004" pitchFamily="2" charset="0"/>
          <a:ea typeface="+mn-ea"/>
          <a:cs typeface="+mn-cs"/>
        </a:defRPr>
      </a:lvl1pPr>
      <a:lvl2pPr marL="0" indent="0" algn="l" defTabSz="914400" rtl="0" eaLnBrk="1" latinLnBrk="0" hangingPunct="1">
        <a:lnSpc>
          <a:spcPts val="1800"/>
        </a:lnSpc>
        <a:spcBef>
          <a:spcPts val="0"/>
        </a:spcBef>
        <a:spcAft>
          <a:spcPts val="600"/>
        </a:spcAft>
        <a:buFont typeface="Arial" pitchFamily="34" charset="0"/>
        <a:buNone/>
        <a:defRPr sz="1400" kern="1200">
          <a:solidFill>
            <a:srgbClr val="746E64"/>
          </a:solidFill>
          <a:latin typeface="FS Maja" panose="02000503050000020004" pitchFamily="2" charset="0"/>
          <a:ea typeface="+mn-ea"/>
          <a:cs typeface="+mn-cs"/>
        </a:defRPr>
      </a:lvl2pPr>
      <a:lvl3pPr marL="216000" indent="-216000" algn="l" defTabSz="914400" rtl="0" eaLnBrk="1" latinLnBrk="0" hangingPunct="1">
        <a:lnSpc>
          <a:spcPts val="1800"/>
        </a:lnSpc>
        <a:spcBef>
          <a:spcPts val="0"/>
        </a:spcBef>
        <a:spcAft>
          <a:spcPts val="600"/>
        </a:spcAft>
        <a:buSzPct val="120000"/>
        <a:buFont typeface="Arial" pitchFamily="34" charset="0"/>
        <a:buChar char="•"/>
        <a:defRPr sz="1400" kern="1200">
          <a:solidFill>
            <a:srgbClr val="746E64"/>
          </a:solidFill>
          <a:latin typeface="FS Maja" panose="02000503050000020004" pitchFamily="2" charset="0"/>
          <a:ea typeface="+mn-ea"/>
          <a:cs typeface="+mn-cs"/>
        </a:defRPr>
      </a:lvl3pPr>
      <a:lvl4pPr marL="396000" indent="-216000" algn="l" defTabSz="914400" rtl="0" eaLnBrk="1" latinLnBrk="0" hangingPunct="1">
        <a:lnSpc>
          <a:spcPts val="1800"/>
        </a:lnSpc>
        <a:spcBef>
          <a:spcPts val="0"/>
        </a:spcBef>
        <a:spcAft>
          <a:spcPts val="600"/>
        </a:spcAft>
        <a:buFont typeface="Symbol" pitchFamily="18" charset="2"/>
        <a:buChar char="·"/>
        <a:defRPr sz="1400" kern="1200">
          <a:solidFill>
            <a:srgbClr val="746E64"/>
          </a:solidFill>
          <a:latin typeface="FS Maja" panose="02000503050000020004" pitchFamily="2" charset="0"/>
          <a:ea typeface="+mn-ea"/>
          <a:cs typeface="+mn-cs"/>
        </a:defRPr>
      </a:lvl4pPr>
      <a:lvl5pPr marL="0" indent="-216000" algn="l" defTabSz="914400" rtl="0" eaLnBrk="1" latinLnBrk="0" hangingPunct="1">
        <a:lnSpc>
          <a:spcPts val="1800"/>
        </a:lnSpc>
        <a:spcBef>
          <a:spcPts val="0"/>
        </a:spcBef>
        <a:spcAft>
          <a:spcPts val="600"/>
        </a:spcAft>
        <a:buFont typeface="Arial" pitchFamily="34" charset="0"/>
        <a:buChar char="»"/>
        <a:defRPr sz="1400" kern="1200">
          <a:solidFill>
            <a:srgbClr val="746E64"/>
          </a:solidFill>
          <a:latin typeface="FS Maja" panose="0200050305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gif"/><Relationship Id="rId3" Type="http://schemas.openxmlformats.org/officeDocument/2006/relationships/image" Target="../media/image5.jpg"/><Relationship Id="rId7"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image" Target="../media/image8.jpeg"/><Relationship Id="rId5" Type="http://schemas.openxmlformats.org/officeDocument/2006/relationships/image" Target="../media/image7.pn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sz="quarter" idx="15"/>
          </p:nvPr>
        </p:nvPicPr>
        <p:blipFill rotWithShape="1">
          <a:blip r:embed="rId3">
            <a:extLst>
              <a:ext uri="{28A0092B-C50C-407E-A947-70E740481C1C}">
                <a14:useLocalDpi xmlns:a14="http://schemas.microsoft.com/office/drawing/2010/main" val="0"/>
              </a:ext>
            </a:extLst>
          </a:blip>
          <a:srcRect l="-224" t="30851" r="1544" b="115"/>
          <a:stretch/>
        </p:blipFill>
        <p:spPr>
          <a:xfrm>
            <a:off x="-108520" y="1900121"/>
            <a:ext cx="4753387" cy="4984326"/>
          </a:xfrm>
        </p:spPr>
      </p:pic>
      <p:sp>
        <p:nvSpPr>
          <p:cNvPr id="3" name="Title 2"/>
          <p:cNvSpPr>
            <a:spLocks noGrp="1"/>
          </p:cNvSpPr>
          <p:nvPr>
            <p:ph type="ctrTitle"/>
          </p:nvPr>
        </p:nvSpPr>
        <p:spPr/>
        <p:txBody>
          <a:bodyPr/>
          <a:lstStyle/>
          <a:p>
            <a:r>
              <a:rPr lang="en-GB" dirty="0" smtClean="0"/>
              <a:t>How </a:t>
            </a:r>
            <a:r>
              <a:rPr lang="en-GB" dirty="0"/>
              <a:t>can we learn from each other in England, Scotland and Wales?</a:t>
            </a:r>
          </a:p>
        </p:txBody>
      </p:sp>
      <p:sp>
        <p:nvSpPr>
          <p:cNvPr id="5" name="Text Placeholder 4"/>
          <p:cNvSpPr>
            <a:spLocks noGrp="1"/>
          </p:cNvSpPr>
          <p:nvPr>
            <p:ph type="body" sz="quarter" idx="13"/>
          </p:nvPr>
        </p:nvSpPr>
        <p:spPr>
          <a:xfrm>
            <a:off x="5321023" y="4725144"/>
            <a:ext cx="3330000" cy="252000"/>
          </a:xfrm>
        </p:spPr>
        <p:txBody>
          <a:bodyPr/>
          <a:lstStyle/>
          <a:p>
            <a:r>
              <a:rPr lang="en-GB" dirty="0" smtClean="0"/>
              <a:t>Professor Judith Phillips </a:t>
            </a:r>
            <a:endParaRPr lang="en-GB" dirty="0" smtClean="0"/>
          </a:p>
          <a:p>
            <a:r>
              <a:rPr lang="en-GB" dirty="0" smtClean="0"/>
              <a:t>Dr </a:t>
            </a:r>
            <a:r>
              <a:rPr lang="en-GB" dirty="0"/>
              <a:t>Vikki </a:t>
            </a:r>
            <a:r>
              <a:rPr lang="en-GB" dirty="0" smtClean="0"/>
              <a:t>McCall</a:t>
            </a:r>
            <a:endParaRPr lang="en-GB" dirty="0"/>
          </a:p>
          <a:p>
            <a:endParaRPr lang="en-GB" dirty="0"/>
          </a:p>
        </p:txBody>
      </p:sp>
      <p:sp>
        <p:nvSpPr>
          <p:cNvPr id="8" name="Title 1"/>
          <p:cNvSpPr txBox="1">
            <a:spLocks/>
          </p:cNvSpPr>
          <p:nvPr/>
        </p:nvSpPr>
        <p:spPr>
          <a:xfrm>
            <a:off x="5113815" y="2204864"/>
            <a:ext cx="3744416" cy="2520280"/>
          </a:xfrm>
          <a:prstGeom prst="rect">
            <a:avLst/>
          </a:prstGeom>
        </p:spPr>
        <p:txBody>
          <a:bodyPr vert="horz" lIns="0" tIns="0" rIns="0" bIns="0" rtlCol="0" anchor="t" anchorCtr="0">
            <a:noAutofit/>
          </a:bodyPr>
          <a:lstStyle>
            <a:lvl1pPr algn="l" defTabSz="914400" rtl="0" eaLnBrk="1" latinLnBrk="0" hangingPunct="1">
              <a:lnSpc>
                <a:spcPts val="3400"/>
              </a:lnSpc>
              <a:spcBef>
                <a:spcPct val="0"/>
              </a:spcBef>
              <a:buNone/>
              <a:defRPr sz="3400" b="1" kern="1200">
                <a:solidFill>
                  <a:schemeClr val="bg1"/>
                </a:solidFill>
                <a:latin typeface="FS Maja" panose="02000503050000020004" pitchFamily="2" charset="0"/>
                <a:ea typeface="+mj-ea"/>
                <a:cs typeface="+mj-cs"/>
              </a:defRPr>
            </a:lvl1pPr>
          </a:lstStyle>
          <a:p>
            <a:r>
              <a:rPr lang="en-GB" dirty="0" smtClean="0"/>
              <a:t/>
            </a:r>
            <a:br>
              <a:rPr lang="en-GB" dirty="0" smtClean="0"/>
            </a:br>
            <a:endParaRPr lang="en-GB" dirty="0"/>
          </a:p>
        </p:txBody>
      </p:sp>
      <p:sp>
        <p:nvSpPr>
          <p:cNvPr id="10"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1"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2" name="Rectangle 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9" name="Picture 4" descr="Image result for university of dundee"/>
          <p:cNvPicPr>
            <a:picLocks noChangeAspect="1" noChangeArrowheads="1"/>
          </p:cNvPicPr>
          <p:nvPr/>
        </p:nvPicPr>
        <p:blipFill>
          <a:blip r:embed="rId4">
            <a:extLst>
              <a:ext uri="{28A0092B-C50C-407E-A947-70E740481C1C}">
                <a14:useLocalDpi xmlns:a14="http://schemas.microsoft.com/office/drawing/2010/main" val="0"/>
              </a:ext>
            </a:extLst>
          </a:blip>
          <a:srcRect t="24648" b="22536"/>
          <a:stretch>
            <a:fillRect/>
          </a:stretch>
        </p:blipFill>
        <p:spPr bwMode="auto">
          <a:xfrm>
            <a:off x="423724" y="159161"/>
            <a:ext cx="1985362" cy="92575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3" descr="Image result for heriot wat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3808" y="492008"/>
            <a:ext cx="1601210" cy="82163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descr="SFHA-logo-CMYK-2016"/>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29155" y="521513"/>
            <a:ext cx="1368152" cy="901441"/>
          </a:xfrm>
          <a:prstGeom prst="rect">
            <a:avLst/>
          </a:prstGeom>
          <a:noFill/>
          <a:ln>
            <a:noFill/>
          </a:ln>
        </p:spPr>
      </p:pic>
      <p:pic>
        <p:nvPicPr>
          <p:cNvPr id="22" name="Picture 21" descr="Image result for housing LIN logo"/>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550031" y="1152306"/>
            <a:ext cx="2520281" cy="541296"/>
          </a:xfrm>
          <a:prstGeom prst="rect">
            <a:avLst/>
          </a:prstGeom>
          <a:noFill/>
          <a:ln>
            <a:noFill/>
          </a:ln>
        </p:spPr>
      </p:pic>
      <p:pic>
        <p:nvPicPr>
          <p:cNvPr id="23" name="Picture 22" descr="Image result for age scotland logo"/>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06115" y="972233"/>
            <a:ext cx="1941542" cy="901441"/>
          </a:xfrm>
          <a:prstGeom prst="rect">
            <a:avLst/>
          </a:prstGeom>
          <a:noFill/>
          <a:ln>
            <a:noFill/>
          </a:ln>
        </p:spPr>
      </p:pic>
      <p:pic>
        <p:nvPicPr>
          <p:cNvPr id="13" name="Picture 12" descr="suiilogo_mono"/>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809334" y="5362274"/>
            <a:ext cx="3000837" cy="648072"/>
          </a:xfrm>
          <a:prstGeom prst="rect">
            <a:avLst/>
          </a:prstGeom>
          <a:noFill/>
          <a:ln>
            <a:noFill/>
          </a:ln>
        </p:spPr>
      </p:pic>
      <p:sp>
        <p:nvSpPr>
          <p:cNvPr id="2" name="AutoShape 2" descr="Image result for social policy association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124" name="Picture 4" descr="https://www.dur.ac.uk/images/sass/SPA_Conference/SPA_Logo.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039353" y="5207316"/>
            <a:ext cx="1002409" cy="957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182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5" name="Content Placeholder 4"/>
          <p:cNvSpPr>
            <a:spLocks noGrp="1"/>
          </p:cNvSpPr>
          <p:nvPr>
            <p:ph idx="1"/>
          </p:nvPr>
        </p:nvSpPr>
        <p:spPr/>
        <p:txBody>
          <a:bodyPr/>
          <a:lstStyle/>
          <a:p>
            <a:endParaRPr lang="en-GB"/>
          </a:p>
        </p:txBody>
      </p:sp>
    </p:spTree>
    <p:extLst>
      <p:ext uri="{BB962C8B-B14F-4D97-AF65-F5344CB8AC3E}">
        <p14:creationId xmlns:p14="http://schemas.microsoft.com/office/powerpoint/2010/main" val="1062115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GB"/>
          </a:p>
        </p:txBody>
      </p:sp>
      <p:sp>
        <p:nvSpPr>
          <p:cNvPr id="7" name="Content Placeholder 6"/>
          <p:cNvSpPr>
            <a:spLocks noGrp="1"/>
          </p:cNvSpPr>
          <p:nvPr>
            <p:ph idx="1"/>
          </p:nvPr>
        </p:nvSpPr>
        <p:spPr/>
        <p:txBody>
          <a:bodyPr/>
          <a:lstStyle/>
          <a:p>
            <a:endParaRPr lang="en-GB"/>
          </a:p>
        </p:txBody>
      </p:sp>
    </p:spTree>
    <p:extLst>
      <p:ext uri="{BB962C8B-B14F-4D97-AF65-F5344CB8AC3E}">
        <p14:creationId xmlns:p14="http://schemas.microsoft.com/office/powerpoint/2010/main" val="1247995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Thank you for taking part and enjoy the day!</a:t>
            </a:r>
            <a:endParaRPr lang="en-GB" dirty="0"/>
          </a:p>
        </p:txBody>
      </p:sp>
    </p:spTree>
    <p:extLst>
      <p:ext uri="{BB962C8B-B14F-4D97-AF65-F5344CB8AC3E}">
        <p14:creationId xmlns:p14="http://schemas.microsoft.com/office/powerpoint/2010/main" val="1709446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Housing and Ageing – where are we now?</a:t>
            </a:r>
            <a:endParaRPr lang="en-GB" dirty="0"/>
          </a:p>
        </p:txBody>
      </p:sp>
    </p:spTree>
    <p:extLst>
      <p:ext uri="{BB962C8B-B14F-4D97-AF65-F5344CB8AC3E}">
        <p14:creationId xmlns:p14="http://schemas.microsoft.com/office/powerpoint/2010/main" val="632038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Are we prepared? </a:t>
            </a:r>
            <a:endParaRPr lang="en-GB" dirty="0"/>
          </a:p>
        </p:txBody>
      </p:sp>
      <p:sp>
        <p:nvSpPr>
          <p:cNvPr id="7" name="Content Placeholder 6"/>
          <p:cNvSpPr>
            <a:spLocks noGrp="1"/>
          </p:cNvSpPr>
          <p:nvPr>
            <p:ph idx="1"/>
          </p:nvPr>
        </p:nvSpPr>
        <p:spPr>
          <a:xfrm>
            <a:off x="432000" y="1196752"/>
            <a:ext cx="8244456" cy="4770654"/>
          </a:xfrm>
        </p:spPr>
        <p:txBody>
          <a:bodyPr/>
          <a:lstStyle/>
          <a:p>
            <a:r>
              <a:rPr lang="en-GB" dirty="0"/>
              <a:t>The UK housing sector is </a:t>
            </a:r>
            <a:r>
              <a:rPr lang="en-GB" b="1" dirty="0" smtClean="0"/>
              <a:t>‘woefully underprepared’ </a:t>
            </a:r>
            <a:r>
              <a:rPr lang="en-GB" dirty="0"/>
              <a:t>for ageing (Lords Select Committee 2013, UK Parliament 2017), which makes housing and ageing an important policy priority. </a:t>
            </a:r>
            <a:endParaRPr lang="en-GB" dirty="0" smtClean="0"/>
          </a:p>
          <a:p>
            <a:endParaRPr lang="en-GB" dirty="0" smtClean="0"/>
          </a:p>
          <a:p>
            <a:r>
              <a:rPr lang="en-GB" dirty="0" smtClean="0"/>
              <a:t>Alongside </a:t>
            </a:r>
            <a:r>
              <a:rPr lang="en-GB" dirty="0"/>
              <a:t>the UK Government’s Housing Strategy, the devolved governments have several strategies that link to housing and older people in Scotland (Age, Home and Community: 2012 – 2021) and Wales (Strategy for Older People 2013-2023). </a:t>
            </a:r>
            <a:endParaRPr lang="en-GB" dirty="0" smtClean="0"/>
          </a:p>
          <a:p>
            <a:endParaRPr lang="en-GB" dirty="0" smtClean="0"/>
          </a:p>
          <a:p>
            <a:r>
              <a:rPr lang="en-GB" dirty="0" smtClean="0"/>
              <a:t>Policy </a:t>
            </a:r>
            <a:r>
              <a:rPr lang="en-GB" dirty="0"/>
              <a:t>review groups emphasise an </a:t>
            </a:r>
            <a:r>
              <a:rPr lang="en-GB" b="1" u="sng" dirty="0"/>
              <a:t>urgent need to focus on the implementation phase and possibilities for collaboration </a:t>
            </a:r>
            <a:r>
              <a:rPr lang="en-GB" dirty="0"/>
              <a:t>(Our Housing </a:t>
            </a:r>
            <a:r>
              <a:rPr lang="en-GB" dirty="0" err="1"/>
              <a:t>AGEnda</a:t>
            </a:r>
            <a:r>
              <a:rPr lang="en-GB" dirty="0"/>
              <a:t> 2017)</a:t>
            </a:r>
            <a:r>
              <a:rPr lang="en-GB" b="1" dirty="0"/>
              <a:t>. </a:t>
            </a:r>
            <a:endParaRPr lang="en-GB" dirty="0"/>
          </a:p>
          <a:p>
            <a:endParaRPr lang="en-GB" dirty="0"/>
          </a:p>
        </p:txBody>
      </p:sp>
    </p:spTree>
    <p:extLst>
      <p:ext uri="{BB962C8B-B14F-4D97-AF65-F5344CB8AC3E}">
        <p14:creationId xmlns:p14="http://schemas.microsoft.com/office/powerpoint/2010/main" val="1295485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32000" y="431400"/>
            <a:ext cx="8280000" cy="693344"/>
          </a:xfrm>
        </p:spPr>
        <p:txBody>
          <a:bodyPr/>
          <a:lstStyle/>
          <a:p>
            <a:r>
              <a:rPr lang="en-GB" dirty="0" smtClean="0"/>
              <a:t>Ageing-in-place</a:t>
            </a:r>
            <a:endParaRPr lang="en-GB" dirty="0"/>
          </a:p>
        </p:txBody>
      </p:sp>
      <p:sp>
        <p:nvSpPr>
          <p:cNvPr id="7" name="Content Placeholder 6"/>
          <p:cNvSpPr>
            <a:spLocks noGrp="1"/>
          </p:cNvSpPr>
          <p:nvPr>
            <p:ph idx="1"/>
          </p:nvPr>
        </p:nvSpPr>
        <p:spPr>
          <a:xfrm>
            <a:off x="467544" y="980728"/>
            <a:ext cx="8136904" cy="4788072"/>
          </a:xfrm>
        </p:spPr>
        <p:txBody>
          <a:bodyPr/>
          <a:lstStyle/>
          <a:p>
            <a:pPr marL="342900" indent="-342900">
              <a:buFont typeface="Arial" panose="020B0604020202020204" pitchFamily="34" charset="0"/>
              <a:buChar char="•"/>
            </a:pPr>
            <a:r>
              <a:rPr lang="en-GB" sz="2800" dirty="0"/>
              <a:t>Ageing-in-place has been a key theoretical and policy driver in recent years (Sixsmith and Sixsmith 2008; Sixsmith </a:t>
            </a:r>
            <a:r>
              <a:rPr lang="en-GB" sz="2800" i="1" dirty="0"/>
              <a:t>et </a:t>
            </a:r>
            <a:r>
              <a:rPr lang="en-GB" sz="2800" i="1" dirty="0" smtClean="0"/>
              <a:t>al. </a:t>
            </a:r>
            <a:r>
              <a:rPr lang="en-GB" sz="2800" dirty="0"/>
              <a:t>2017). </a:t>
            </a:r>
            <a:endParaRPr lang="en-GB" sz="2800" dirty="0" smtClean="0"/>
          </a:p>
          <a:p>
            <a:pPr marL="342900" indent="-342900">
              <a:buFont typeface="Arial" panose="020B0604020202020204" pitchFamily="34" charset="0"/>
              <a:buChar char="•"/>
            </a:pPr>
            <a:endParaRPr lang="en-GB" sz="2800" dirty="0"/>
          </a:p>
          <a:p>
            <a:pPr marL="342900" indent="-342900">
              <a:buFont typeface="Arial" panose="020B0604020202020204" pitchFamily="34" charset="0"/>
              <a:buChar char="•"/>
            </a:pPr>
            <a:r>
              <a:rPr lang="en-GB" sz="2800" dirty="0"/>
              <a:t>This agenda stipulates that the preferred environment in which to age is at home and in the community. In achieving this, housing supports are needed that encourage older adults to live independently, co-located in a community of choice and surrounded by services and amenities that meet the often complex and changing requirements of old age </a:t>
            </a:r>
            <a:r>
              <a:rPr lang="en-GB" sz="2800" dirty="0" smtClean="0"/>
              <a:t>(</a:t>
            </a:r>
            <a:r>
              <a:rPr lang="en-GB" sz="2800" dirty="0" err="1"/>
              <a:t>Woolrych</a:t>
            </a:r>
            <a:r>
              <a:rPr lang="en-GB" sz="2800" dirty="0"/>
              <a:t> and Sixsmith 2017; </a:t>
            </a:r>
            <a:r>
              <a:rPr lang="en-GB" sz="2800" dirty="0" smtClean="0"/>
              <a:t>Greasley-Adams, Gibson, Robertson and McCall </a:t>
            </a:r>
            <a:r>
              <a:rPr lang="en-GB" sz="2800" dirty="0"/>
              <a:t>2017). </a:t>
            </a:r>
          </a:p>
          <a:p>
            <a:endParaRPr lang="en-GB" dirty="0"/>
          </a:p>
        </p:txBody>
      </p:sp>
    </p:spTree>
    <p:extLst>
      <p:ext uri="{BB962C8B-B14F-4D97-AF65-F5344CB8AC3E}">
        <p14:creationId xmlns:p14="http://schemas.microsoft.com/office/powerpoint/2010/main" val="2004235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539552" y="836712"/>
            <a:ext cx="7920880" cy="4608512"/>
          </a:xfrm>
        </p:spPr>
        <p:txBody>
          <a:bodyPr/>
          <a:lstStyle/>
          <a:p>
            <a:r>
              <a:rPr lang="en-GB" dirty="0" smtClean="0"/>
              <a:t>An extensive </a:t>
            </a:r>
            <a:r>
              <a:rPr lang="en-GB" dirty="0"/>
              <a:t>review of research by the Housing and Dementia Research Consortium (</a:t>
            </a:r>
            <a:r>
              <a:rPr lang="en-GB" dirty="0" smtClean="0"/>
              <a:t>2009) points </a:t>
            </a:r>
            <a:r>
              <a:rPr lang="en-GB" dirty="0"/>
              <a:t>to the benefits of a lifestyle that offers the dignity and sense of wellbeing that older people seek, based on three key principles: </a:t>
            </a:r>
            <a:endParaRPr lang="en-GB" dirty="0" smtClean="0"/>
          </a:p>
          <a:p>
            <a:endParaRPr lang="en-GB" sz="3200" b="1" dirty="0" smtClean="0"/>
          </a:p>
          <a:p>
            <a:pPr marL="342900" indent="-342900">
              <a:buFont typeface="Arial" panose="020B0604020202020204" pitchFamily="34" charset="0"/>
              <a:buChar char="•"/>
            </a:pPr>
            <a:r>
              <a:rPr lang="en-GB" sz="3200" b="1" dirty="0" smtClean="0"/>
              <a:t>Independence</a:t>
            </a:r>
          </a:p>
          <a:p>
            <a:pPr marL="342900" indent="-342900">
              <a:buFont typeface="Arial" panose="020B0604020202020204" pitchFamily="34" charset="0"/>
              <a:buChar char="•"/>
            </a:pPr>
            <a:r>
              <a:rPr lang="en-GB" sz="3200" b="1" dirty="0" smtClean="0"/>
              <a:t>Empowerment </a:t>
            </a:r>
          </a:p>
          <a:p>
            <a:pPr marL="342900" indent="-342900">
              <a:buFont typeface="Arial" panose="020B0604020202020204" pitchFamily="34" charset="0"/>
              <a:buChar char="•"/>
            </a:pPr>
            <a:r>
              <a:rPr lang="en-GB" sz="3200" b="1" dirty="0" smtClean="0"/>
              <a:t>Accessibility</a:t>
            </a:r>
            <a:endParaRPr lang="en-GB" sz="3200" b="1" dirty="0"/>
          </a:p>
        </p:txBody>
      </p:sp>
    </p:spTree>
    <p:extLst>
      <p:ext uri="{BB962C8B-B14F-4D97-AF65-F5344CB8AC3E}">
        <p14:creationId xmlns:p14="http://schemas.microsoft.com/office/powerpoint/2010/main" val="1973877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Trans-disciplinary approach</a:t>
            </a:r>
            <a:endParaRPr lang="en-GB" dirty="0"/>
          </a:p>
        </p:txBody>
      </p:sp>
      <p:sp>
        <p:nvSpPr>
          <p:cNvPr id="3" name="Content Placeholder 2"/>
          <p:cNvSpPr>
            <a:spLocks noGrp="1"/>
          </p:cNvSpPr>
          <p:nvPr>
            <p:ph idx="1"/>
          </p:nvPr>
        </p:nvSpPr>
        <p:spPr>
          <a:xfrm>
            <a:off x="539552" y="1412776"/>
            <a:ext cx="7920880" cy="4464496"/>
          </a:xfrm>
        </p:spPr>
        <p:txBody>
          <a:bodyPr/>
          <a:lstStyle/>
          <a:p>
            <a:r>
              <a:rPr lang="en-GB" b="1" dirty="0"/>
              <a:t>We take a transdisciplinary approach</a:t>
            </a:r>
            <a:r>
              <a:rPr lang="en-GB" dirty="0"/>
              <a:t> as this is about “the cooperative creation of a consensus” (</a:t>
            </a:r>
            <a:r>
              <a:rPr lang="en-GB" dirty="0" err="1"/>
              <a:t>Boger</a:t>
            </a:r>
            <a:r>
              <a:rPr lang="en-GB" dirty="0"/>
              <a:t> </a:t>
            </a:r>
            <a:r>
              <a:rPr lang="en-GB" i="1" dirty="0"/>
              <a:t>et al. </a:t>
            </a:r>
            <a:r>
              <a:rPr lang="en-GB" dirty="0"/>
              <a:t>2016) </a:t>
            </a:r>
            <a:r>
              <a:rPr lang="en-GB" b="1" dirty="0"/>
              <a:t>to build a set of recommendations to support policy and practice in Housing and Ageing for Scotland </a:t>
            </a:r>
            <a:r>
              <a:rPr lang="en-GB" b="1" dirty="0" smtClean="0"/>
              <a:t>2030…</a:t>
            </a:r>
          </a:p>
          <a:p>
            <a:endParaRPr lang="en-GB" b="1" dirty="0"/>
          </a:p>
          <a:p>
            <a:r>
              <a:rPr lang="en-GB" b="1" dirty="0" smtClean="0"/>
              <a:t>… this </a:t>
            </a:r>
            <a:r>
              <a:rPr lang="en-GB" b="1" dirty="0"/>
              <a:t>will </a:t>
            </a:r>
            <a:r>
              <a:rPr lang="en-GB" b="1" dirty="0" smtClean="0"/>
              <a:t>help us gain </a:t>
            </a:r>
            <a:r>
              <a:rPr lang="en-GB" b="1" dirty="0"/>
              <a:t>new perspectives through </a:t>
            </a:r>
            <a:r>
              <a:rPr lang="en-GB" b="1" dirty="0" smtClean="0"/>
              <a:t>our “joint </a:t>
            </a:r>
            <a:r>
              <a:rPr lang="en-GB" b="1" dirty="0"/>
              <a:t>efforts” </a:t>
            </a:r>
            <a:r>
              <a:rPr lang="en-GB" b="1" dirty="0" smtClean="0"/>
              <a:t>by enhancing </a:t>
            </a:r>
            <a:r>
              <a:rPr lang="en-GB" b="1" dirty="0"/>
              <a:t>the ability to tackle real world problems (</a:t>
            </a:r>
            <a:r>
              <a:rPr lang="en-GB" b="1" dirty="0" err="1"/>
              <a:t>Boger</a:t>
            </a:r>
            <a:r>
              <a:rPr lang="en-GB" b="1" dirty="0"/>
              <a:t> </a:t>
            </a:r>
            <a:r>
              <a:rPr lang="en-GB" b="1" i="1" dirty="0"/>
              <a:t>et al. </a:t>
            </a:r>
            <a:r>
              <a:rPr lang="en-GB" b="1" dirty="0"/>
              <a:t>2016). </a:t>
            </a:r>
            <a:endParaRPr lang="en-GB" b="1" dirty="0" smtClean="0"/>
          </a:p>
          <a:p>
            <a:endParaRPr lang="en-GB" b="1" dirty="0"/>
          </a:p>
        </p:txBody>
      </p:sp>
    </p:spTree>
    <p:extLst>
      <p:ext uri="{BB962C8B-B14F-4D97-AF65-F5344CB8AC3E}">
        <p14:creationId xmlns:p14="http://schemas.microsoft.com/office/powerpoint/2010/main" val="4217983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Let’s make positive change</a:t>
            </a:r>
            <a:endParaRPr lang="en-GB" dirty="0"/>
          </a:p>
        </p:txBody>
      </p:sp>
      <p:sp>
        <p:nvSpPr>
          <p:cNvPr id="3" name="Content Placeholder 2"/>
          <p:cNvSpPr>
            <a:spLocks noGrp="1"/>
          </p:cNvSpPr>
          <p:nvPr>
            <p:ph idx="1"/>
          </p:nvPr>
        </p:nvSpPr>
        <p:spPr>
          <a:xfrm>
            <a:off x="323528" y="2204864"/>
            <a:ext cx="8748512" cy="3185770"/>
          </a:xfrm>
        </p:spPr>
        <p:txBody>
          <a:bodyPr/>
          <a:lstStyle/>
          <a:p>
            <a:r>
              <a:rPr lang="en-GB" sz="3200" dirty="0"/>
              <a:t>Bringing together issues around Housing and Ageing, as well as people from housing, health and social care sectors </a:t>
            </a:r>
            <a:r>
              <a:rPr lang="en-GB" sz="3200" dirty="0" smtClean="0"/>
              <a:t>lets us </a:t>
            </a:r>
            <a:r>
              <a:rPr lang="en-GB" sz="3200" b="1" dirty="0" smtClean="0"/>
              <a:t>mobilise </a:t>
            </a:r>
            <a:r>
              <a:rPr lang="en-GB" sz="3200" b="1" dirty="0"/>
              <a:t>a diverse team of </a:t>
            </a:r>
            <a:r>
              <a:rPr lang="en-GB" sz="3200" b="1" dirty="0" smtClean="0"/>
              <a:t>researchers, knowledge creators and users </a:t>
            </a:r>
            <a:r>
              <a:rPr lang="en-GB" sz="3200" b="1" dirty="0"/>
              <a:t>that </a:t>
            </a:r>
            <a:r>
              <a:rPr lang="en-GB" sz="3200" b="1" dirty="0" smtClean="0"/>
              <a:t>will go </a:t>
            </a:r>
            <a:r>
              <a:rPr lang="en-GB" sz="3200" b="1" dirty="0"/>
              <a:t>beyond common boundaries</a:t>
            </a:r>
            <a:r>
              <a:rPr lang="en-GB" sz="3200" dirty="0"/>
              <a:t>. </a:t>
            </a:r>
          </a:p>
          <a:p>
            <a:endParaRPr lang="en-GB" dirty="0"/>
          </a:p>
        </p:txBody>
      </p:sp>
    </p:spTree>
    <p:extLst>
      <p:ext uri="{BB962C8B-B14F-4D97-AF65-F5344CB8AC3E}">
        <p14:creationId xmlns:p14="http://schemas.microsoft.com/office/powerpoint/2010/main" val="1283370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How do we learn from each other?</a:t>
            </a:r>
            <a:endParaRPr lang="en-GB" dirty="0"/>
          </a:p>
        </p:txBody>
      </p:sp>
      <p:sp>
        <p:nvSpPr>
          <p:cNvPr id="7" name="Subtitle 6"/>
          <p:cNvSpPr>
            <a:spLocks noGrp="1"/>
          </p:cNvSpPr>
          <p:nvPr>
            <p:ph type="subTitle" idx="1"/>
          </p:nvPr>
        </p:nvSpPr>
        <p:spPr/>
        <p:txBody>
          <a:bodyPr/>
          <a:lstStyle/>
          <a:p>
            <a:endParaRPr lang="en-GB"/>
          </a:p>
        </p:txBody>
      </p:sp>
      <p:sp>
        <p:nvSpPr>
          <p:cNvPr id="8" name="Text Placeholder 7"/>
          <p:cNvSpPr>
            <a:spLocks noGrp="1"/>
          </p:cNvSpPr>
          <p:nvPr>
            <p:ph type="body" sz="quarter" idx="13"/>
          </p:nvPr>
        </p:nvSpPr>
        <p:spPr/>
        <p:txBody>
          <a:bodyPr/>
          <a:lstStyle/>
          <a:p>
            <a:endParaRPr lang="en-GB"/>
          </a:p>
        </p:txBody>
      </p:sp>
      <p:sp>
        <p:nvSpPr>
          <p:cNvPr id="9" name="Text Placeholder 8"/>
          <p:cNvSpPr>
            <a:spLocks noGrp="1"/>
          </p:cNvSpPr>
          <p:nvPr>
            <p:ph type="body" sz="quarter" idx="14"/>
          </p:nvPr>
        </p:nvSpPr>
        <p:spPr/>
        <p:txBody>
          <a:bodyPr/>
          <a:lstStyle/>
          <a:p>
            <a:endParaRPr lang="en-GB"/>
          </a:p>
        </p:txBody>
      </p:sp>
    </p:spTree>
    <p:extLst>
      <p:ext uri="{BB962C8B-B14F-4D97-AF65-F5344CB8AC3E}">
        <p14:creationId xmlns:p14="http://schemas.microsoft.com/office/powerpoint/2010/main" val="1658158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5" name="Content Placeholder 4"/>
          <p:cNvSpPr>
            <a:spLocks noGrp="1"/>
          </p:cNvSpPr>
          <p:nvPr>
            <p:ph idx="1"/>
          </p:nvPr>
        </p:nvSpPr>
        <p:spPr/>
        <p:txBody>
          <a:bodyPr/>
          <a:lstStyle/>
          <a:p>
            <a:endParaRPr lang="en-GB"/>
          </a:p>
        </p:txBody>
      </p:sp>
    </p:spTree>
    <p:extLst>
      <p:ext uri="{BB962C8B-B14F-4D97-AF65-F5344CB8AC3E}">
        <p14:creationId xmlns:p14="http://schemas.microsoft.com/office/powerpoint/2010/main" val="2178246425"/>
      </p:ext>
    </p:extLst>
  </p:cSld>
  <p:clrMapOvr>
    <a:masterClrMapping/>
  </p:clrMapOvr>
</p:sld>
</file>

<file path=ppt/theme/theme1.xml><?xml version="1.0" encoding="utf-8"?>
<a:theme xmlns:a="http://schemas.openxmlformats.org/drawingml/2006/main" name="UoS Energy 1 Blue">
  <a:themeElements>
    <a:clrScheme name="energyorange">
      <a:dk1>
        <a:srgbClr val="D4752E"/>
      </a:dk1>
      <a:lt1>
        <a:srgbClr val="FFFFFF"/>
      </a:lt1>
      <a:dk2>
        <a:srgbClr val="D4752E"/>
      </a:dk2>
      <a:lt2>
        <a:srgbClr val="FFFFFF"/>
      </a:lt2>
      <a:accent1>
        <a:srgbClr val="D3752E"/>
      </a:accent1>
      <a:accent2>
        <a:srgbClr val="F4A365"/>
      </a:accent2>
      <a:accent3>
        <a:srgbClr val="F8BF91"/>
      </a:accent3>
      <a:accent4>
        <a:srgbClr val="FBDABD"/>
      </a:accent4>
      <a:accent5>
        <a:srgbClr val="DF4513"/>
      </a:accent5>
      <a:accent6>
        <a:srgbClr val="EA8350"/>
      </a:accent6>
      <a:hlink>
        <a:srgbClr val="61B3E3"/>
      </a:hlink>
      <a:folHlink>
        <a:srgbClr val="3F7BB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7934"/>
        </a:solidFill>
        <a:ln>
          <a:noFill/>
        </a:ln>
      </a:spPr>
      <a:bodyPr rtlCol="0" anchor="ctr"/>
      <a:lstStyle>
        <a:defPPr algn="ctr">
          <a:defRPr dirty="0">
            <a:latin typeface="Calibri"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Energy 1" id="{C5ABD442-A72D-FD46-930F-E726137513EC}" vid="{2B4FC275-8A72-1847-BC25-A1C066351A94}"/>
    </a:ext>
  </a:extLst>
</a:theme>
</file>

<file path=ppt/theme/theme2.xml><?xml version="1.0" encoding="utf-8"?>
<a:theme xmlns:a="http://schemas.openxmlformats.org/drawingml/2006/main" name="UoS Energy 1 Red">
  <a:themeElements>
    <a:clrScheme name="energypurple">
      <a:dk1>
        <a:srgbClr val="572B82"/>
      </a:dk1>
      <a:lt1>
        <a:srgbClr val="FFFFFF"/>
      </a:lt1>
      <a:dk2>
        <a:srgbClr val="572B82"/>
      </a:dk2>
      <a:lt2>
        <a:srgbClr val="FFFFFF"/>
      </a:lt2>
      <a:accent1>
        <a:srgbClr val="572B82"/>
      </a:accent1>
      <a:accent2>
        <a:srgbClr val="8561A4"/>
      </a:accent2>
      <a:accent3>
        <a:srgbClr val="A48DBF"/>
      </a:accent3>
      <a:accent4>
        <a:srgbClr val="C7BADA"/>
      </a:accent4>
      <a:accent5>
        <a:srgbClr val="635286"/>
      </a:accent5>
      <a:accent6>
        <a:srgbClr val="8C7DA5"/>
      </a:accent6>
      <a:hlink>
        <a:srgbClr val="EE7723"/>
      </a:hlink>
      <a:folHlink>
        <a:srgbClr val="F4A36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7934"/>
        </a:solidFill>
        <a:ln>
          <a:noFill/>
        </a:ln>
      </a:spPr>
      <a:bodyPr rtlCol="0" anchor="ctr"/>
      <a:lstStyle>
        <a:defPPr algn="ctr">
          <a:defRPr dirty="0">
            <a:latin typeface="Calibri"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Energy 1" id="{C5ABD442-A72D-FD46-930F-E726137513EC}" vid="{AD567B19-D96A-5641-9DAB-ED9542F1FC4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majaenergy2-square</Template>
  <TotalTime>316</TotalTime>
  <Words>423</Words>
  <Application>Microsoft Office PowerPoint</Application>
  <PresentationFormat>On-screen Show (4:3)</PresentationFormat>
  <Paragraphs>43</Paragraphs>
  <Slides>12</Slides>
  <Notes>8</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UoS Energy 1 Blue</vt:lpstr>
      <vt:lpstr>UoS Energy 1 Red</vt:lpstr>
      <vt:lpstr>How can we learn from each other in England, Scotland and Wales?</vt:lpstr>
      <vt:lpstr>Housing and Ageing – where are we now?</vt:lpstr>
      <vt:lpstr>Are we prepared? </vt:lpstr>
      <vt:lpstr>Ageing-in-place</vt:lpstr>
      <vt:lpstr>PowerPoint Presentation</vt:lpstr>
      <vt:lpstr>Trans-disciplinary approach</vt:lpstr>
      <vt:lpstr>Let’s make positive change</vt:lpstr>
      <vt:lpstr>How do we learn from each other?</vt:lpstr>
      <vt:lpstr>PowerPoint Presentation</vt:lpstr>
      <vt:lpstr>PowerPoint Presentation</vt:lpstr>
      <vt:lpstr>PowerPoint Presentation</vt:lpstr>
      <vt:lpstr>Thank you for taking part and enjoy the day!</vt:lpstr>
    </vt:vector>
  </TitlesOfParts>
  <Company>University of Stirling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Vikki McCall</dc:creator>
  <cp:lastModifiedBy>Vikki McCall</cp:lastModifiedBy>
  <cp:revision>25</cp:revision>
  <cp:lastPrinted>2018-04-26T13:32:48Z</cp:lastPrinted>
  <dcterms:created xsi:type="dcterms:W3CDTF">2018-04-25T16:02:39Z</dcterms:created>
  <dcterms:modified xsi:type="dcterms:W3CDTF">2018-05-23T08:41:40Z</dcterms:modified>
</cp:coreProperties>
</file>